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4" r:id="rId1"/>
    <p:sldMasterId id="2147484070" r:id="rId2"/>
    <p:sldMasterId id="2147484086" r:id="rId3"/>
    <p:sldMasterId id="2147484102" r:id="rId4"/>
  </p:sldMasterIdLst>
  <p:notesMasterIdLst>
    <p:notesMasterId r:id="rId90"/>
  </p:notesMasterIdLst>
  <p:handoutMasterIdLst>
    <p:handoutMasterId r:id="rId91"/>
  </p:handoutMasterIdLst>
  <p:sldIdLst>
    <p:sldId id="386" r:id="rId5"/>
    <p:sldId id="387" r:id="rId6"/>
    <p:sldId id="374" r:id="rId7"/>
    <p:sldId id="514" r:id="rId8"/>
    <p:sldId id="376" r:id="rId9"/>
    <p:sldId id="429" r:id="rId10"/>
    <p:sldId id="379" r:id="rId11"/>
    <p:sldId id="380" r:id="rId12"/>
    <p:sldId id="381" r:id="rId13"/>
    <p:sldId id="382" r:id="rId14"/>
    <p:sldId id="383" r:id="rId15"/>
    <p:sldId id="384" r:id="rId16"/>
    <p:sldId id="257" r:id="rId17"/>
    <p:sldId id="258" r:id="rId18"/>
    <p:sldId id="433" r:id="rId19"/>
    <p:sldId id="434" r:id="rId20"/>
    <p:sldId id="435" r:id="rId21"/>
    <p:sldId id="320" r:id="rId22"/>
    <p:sldId id="436" r:id="rId23"/>
    <p:sldId id="463" r:id="rId24"/>
    <p:sldId id="437" r:id="rId25"/>
    <p:sldId id="513" r:id="rId26"/>
    <p:sldId id="327" r:id="rId27"/>
    <p:sldId id="438" r:id="rId28"/>
    <p:sldId id="439" r:id="rId29"/>
    <p:sldId id="440" r:id="rId30"/>
    <p:sldId id="441" r:id="rId31"/>
    <p:sldId id="452" r:id="rId32"/>
    <p:sldId id="453" r:id="rId33"/>
    <p:sldId id="454" r:id="rId34"/>
    <p:sldId id="456" r:id="rId35"/>
    <p:sldId id="455" r:id="rId36"/>
    <p:sldId id="457" r:id="rId37"/>
    <p:sldId id="459" r:id="rId38"/>
    <p:sldId id="460" r:id="rId39"/>
    <p:sldId id="461" r:id="rId40"/>
    <p:sldId id="342" r:id="rId41"/>
    <p:sldId id="344" r:id="rId42"/>
    <p:sldId id="345" r:id="rId43"/>
    <p:sldId id="462" r:id="rId44"/>
    <p:sldId id="442" r:id="rId45"/>
    <p:sldId id="443" r:id="rId46"/>
    <p:sldId id="398" r:id="rId47"/>
    <p:sldId id="444" r:id="rId48"/>
    <p:sldId id="445" r:id="rId49"/>
    <p:sldId id="446" r:id="rId50"/>
    <p:sldId id="447" r:id="rId51"/>
    <p:sldId id="448" r:id="rId52"/>
    <p:sldId id="449" r:id="rId53"/>
    <p:sldId id="450" r:id="rId54"/>
    <p:sldId id="451" r:id="rId55"/>
    <p:sldId id="476" r:id="rId56"/>
    <p:sldId id="477" r:id="rId57"/>
    <p:sldId id="478" r:id="rId58"/>
    <p:sldId id="479" r:id="rId59"/>
    <p:sldId id="480" r:id="rId60"/>
    <p:sldId id="481" r:id="rId61"/>
    <p:sldId id="482" r:id="rId62"/>
    <p:sldId id="511" r:id="rId63"/>
    <p:sldId id="483" r:id="rId64"/>
    <p:sldId id="485" r:id="rId65"/>
    <p:sldId id="486" r:id="rId66"/>
    <p:sldId id="487" r:id="rId67"/>
    <p:sldId id="416" r:id="rId68"/>
    <p:sldId id="488" r:id="rId69"/>
    <p:sldId id="489" r:id="rId70"/>
    <p:sldId id="490" r:id="rId71"/>
    <p:sldId id="491" r:id="rId72"/>
    <p:sldId id="492" r:id="rId73"/>
    <p:sldId id="493" r:id="rId74"/>
    <p:sldId id="494" r:id="rId75"/>
    <p:sldId id="497" r:id="rId76"/>
    <p:sldId id="495" r:id="rId77"/>
    <p:sldId id="498" r:id="rId78"/>
    <p:sldId id="499" r:id="rId79"/>
    <p:sldId id="501" r:id="rId80"/>
    <p:sldId id="502" r:id="rId81"/>
    <p:sldId id="503" r:id="rId82"/>
    <p:sldId id="504" r:id="rId83"/>
    <p:sldId id="505" r:id="rId84"/>
    <p:sldId id="507" r:id="rId85"/>
    <p:sldId id="508" r:id="rId86"/>
    <p:sldId id="509" r:id="rId87"/>
    <p:sldId id="510" r:id="rId88"/>
    <p:sldId id="428" r:id="rId89"/>
  </p:sldIdLst>
  <p:sldSz cx="9144000" cy="6858000" type="screen4x3"/>
  <p:notesSz cx="7104063" cy="1023461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D2CF1"/>
    <a:srgbClr val="7A329A"/>
    <a:srgbClr val="CC0066"/>
    <a:srgbClr val="2EBAAD"/>
    <a:srgbClr val="FFCC00"/>
    <a:srgbClr val="0033CC"/>
    <a:srgbClr val="996633"/>
    <a:srgbClr val="CC6600"/>
    <a:srgbClr val="CC99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9" autoAdjust="0"/>
    <p:restoredTop sz="92516" autoAdjust="0"/>
  </p:normalViewPr>
  <p:slideViewPr>
    <p:cSldViewPr>
      <p:cViewPr varScale="1">
        <p:scale>
          <a:sx n="100" d="100"/>
          <a:sy n="100" d="100"/>
        </p:scale>
        <p:origin x="1448"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96"/>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学时构成</c:v>
                </c:pt>
              </c:strCache>
            </c:strRef>
          </c:tx>
          <c:spPr>
            <a:ln>
              <a:solidFill>
                <a:schemeClr val="accent1"/>
              </a:solidFill>
            </a:ln>
          </c:spPr>
          <c:dPt>
            <c:idx val="1"/>
            <c:bubble3D val="0"/>
            <c:spPr>
              <a:solidFill>
                <a:srgbClr val="FFFF00"/>
              </a:solidFill>
              <a:ln>
                <a:solidFill>
                  <a:schemeClr val="accent1"/>
                </a:solidFill>
              </a:ln>
            </c:spPr>
            <c:extLst>
              <c:ext xmlns:c16="http://schemas.microsoft.com/office/drawing/2014/chart" uri="{C3380CC4-5D6E-409C-BE32-E72D297353CC}">
                <c16:uniqueId val="{00000001-CB3A-D245-87A8-87CFD3A1D911}"/>
              </c:ext>
            </c:extLst>
          </c:dPt>
          <c:dPt>
            <c:idx val="2"/>
            <c:bubble3D val="0"/>
            <c:spPr>
              <a:solidFill>
                <a:srgbClr val="FFC000"/>
              </a:solidFill>
              <a:ln>
                <a:solidFill>
                  <a:schemeClr val="accent1"/>
                </a:solidFill>
              </a:ln>
            </c:spPr>
            <c:extLst>
              <c:ext xmlns:c16="http://schemas.microsoft.com/office/drawing/2014/chart" uri="{C3380CC4-5D6E-409C-BE32-E72D297353CC}">
                <c16:uniqueId val="{00000003-CB3A-D245-87A8-87CFD3A1D911}"/>
              </c:ext>
            </c:extLst>
          </c:dPt>
          <c:dLbls>
            <c:dLbl>
              <c:idx val="2"/>
              <c:delete val="1"/>
              <c:extLst>
                <c:ext xmlns:c15="http://schemas.microsoft.com/office/drawing/2012/chart" uri="{CE6537A1-D6FC-4f65-9D91-7224C49458BB}"/>
                <c:ext xmlns:c16="http://schemas.microsoft.com/office/drawing/2014/chart" uri="{C3380CC4-5D6E-409C-BE32-E72D297353CC}">
                  <c16:uniqueId val="{00000003-CB3A-D245-87A8-87CFD3A1D911}"/>
                </c:ext>
              </c:extLst>
            </c:dLbl>
            <c:spPr>
              <a:noFill/>
              <a:ln>
                <a:noFill/>
              </a:ln>
              <a:effectLst/>
            </c:spPr>
            <c:txPr>
              <a:bodyPr/>
              <a:lstStyle/>
              <a:p>
                <a:pPr>
                  <a:defRPr sz="2400" baseline="0"/>
                </a:pPr>
                <a:endParaRPr lang="zh-CN"/>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2"/>
                <c:pt idx="0">
                  <c:v>课堂讲授</c:v>
                </c:pt>
                <c:pt idx="1">
                  <c:v>上机实验</c:v>
                </c:pt>
              </c:strCache>
            </c:strRef>
          </c:cat>
          <c:val>
            <c:numRef>
              <c:f>Sheet1!$B$2:$B$4</c:f>
              <c:numCache>
                <c:formatCode>General</c:formatCode>
                <c:ptCount val="3"/>
                <c:pt idx="0">
                  <c:v>56</c:v>
                </c:pt>
                <c:pt idx="1">
                  <c:v>8</c:v>
                </c:pt>
              </c:numCache>
            </c:numRef>
          </c:val>
          <c:extLst>
            <c:ext xmlns:c16="http://schemas.microsoft.com/office/drawing/2014/chart" uri="{C3380CC4-5D6E-409C-BE32-E72D297353CC}">
              <c16:uniqueId val="{00000004-CB3A-D245-87A8-87CFD3A1D911}"/>
            </c:ext>
          </c:extLst>
        </c:ser>
        <c:dLbls>
          <c:showLegendKey val="0"/>
          <c:showVal val="0"/>
          <c:showCatName val="0"/>
          <c:showSerName val="0"/>
          <c:showPercent val="0"/>
          <c:showBubbleSize val="0"/>
          <c:showLeaderLines val="1"/>
        </c:dLbls>
        <c:firstSliceAng val="0"/>
      </c:pieChart>
    </c:plotArea>
    <c:legend>
      <c:legendPos val="r"/>
      <c:legendEntry>
        <c:idx val="2"/>
        <c:delete val="1"/>
      </c:legendEntry>
      <c:overlay val="0"/>
    </c:legend>
    <c:plotVisOnly val="1"/>
    <c:dispBlanksAs val="zero"/>
    <c:showDLblsOverMax val="0"/>
  </c:chart>
  <c:txPr>
    <a:bodyPr/>
    <a:lstStyle/>
    <a:p>
      <a:pPr>
        <a:defRPr sz="1800"/>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2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4D69ED-A7F6-49BA-838E-CB37A7971CA6}" type="doc">
      <dgm:prSet loTypeId="urn:microsoft.com/office/officeart/2005/8/layout/vList3" loCatId="list" qsTypeId="urn:microsoft.com/office/officeart/2005/8/quickstyle/simple1" qsCatId="simple" csTypeId="urn:microsoft.com/office/officeart/2005/8/colors/colorful1" csCatId="colorful" phldr="1"/>
      <dgm:spPr/>
    </dgm:pt>
    <dgm:pt modelId="{F4571974-5BD5-4F96-AE74-904BFFBF29D4}">
      <dgm:prSet phldrT="[文本]"/>
      <dgm:spPr/>
      <dgm:t>
        <a:bodyPr/>
        <a:lstStyle/>
        <a:p>
          <a:r>
            <a:rPr lang="zh-CN" altLang="en-US" dirty="0"/>
            <a:t>硬件升级和新型硬件的不断出现</a:t>
          </a:r>
        </a:p>
      </dgm:t>
    </dgm:pt>
    <dgm:pt modelId="{3634715C-5145-4369-8B9B-48F0C6145469}" type="parTrans" cxnId="{0BD98A27-D0D5-4DBE-9CCC-755B0C66D5FE}">
      <dgm:prSet/>
      <dgm:spPr/>
      <dgm:t>
        <a:bodyPr/>
        <a:lstStyle/>
        <a:p>
          <a:endParaRPr lang="zh-CN" altLang="en-US"/>
        </a:p>
      </dgm:t>
    </dgm:pt>
    <dgm:pt modelId="{07B08A53-54C8-4725-9176-8178E249277A}" type="sibTrans" cxnId="{0BD98A27-D0D5-4DBE-9CCC-755B0C66D5FE}">
      <dgm:prSet/>
      <dgm:spPr/>
      <dgm:t>
        <a:bodyPr/>
        <a:lstStyle/>
        <a:p>
          <a:endParaRPr lang="zh-CN" altLang="en-US"/>
        </a:p>
      </dgm:t>
    </dgm:pt>
    <dgm:pt modelId="{41882B3A-57DF-4FA4-8682-4AF79E707215}">
      <dgm:prSet phldrT="[文本]"/>
      <dgm:spPr>
        <a:solidFill>
          <a:schemeClr val="tx2">
            <a:lumMod val="60000"/>
            <a:lumOff val="40000"/>
          </a:schemeClr>
        </a:solidFill>
      </dgm:spPr>
      <dgm:t>
        <a:bodyPr rIns="199135"/>
        <a:lstStyle/>
        <a:p>
          <a:r>
            <a:rPr lang="zh-CN" altLang="en-US" dirty="0"/>
            <a:t>新的服务</a:t>
          </a:r>
        </a:p>
      </dgm:t>
    </dgm:pt>
    <dgm:pt modelId="{79B90AE5-2FF2-48A0-B2C8-52D95E899B7C}" type="parTrans" cxnId="{D20CE462-7020-485E-A2B1-F9E533C509F4}">
      <dgm:prSet/>
      <dgm:spPr/>
      <dgm:t>
        <a:bodyPr/>
        <a:lstStyle/>
        <a:p>
          <a:endParaRPr lang="zh-CN" altLang="en-US"/>
        </a:p>
      </dgm:t>
    </dgm:pt>
    <dgm:pt modelId="{0D2ABF4B-55AF-41B0-AC6E-86AA629FAA3C}" type="sibTrans" cxnId="{D20CE462-7020-485E-A2B1-F9E533C509F4}">
      <dgm:prSet/>
      <dgm:spPr/>
      <dgm:t>
        <a:bodyPr/>
        <a:lstStyle/>
        <a:p>
          <a:endParaRPr lang="zh-CN" altLang="en-US"/>
        </a:p>
      </dgm:t>
    </dgm:pt>
    <dgm:pt modelId="{358B5533-F9EC-428E-9239-DEBC1244B63E}">
      <dgm:prSet phldrT="[文本]"/>
      <dgm:spPr>
        <a:solidFill>
          <a:srgbClr val="7A329A"/>
        </a:solidFill>
      </dgm:spPr>
      <dgm:t>
        <a:bodyPr/>
        <a:lstStyle/>
        <a:p>
          <a:r>
            <a:rPr lang="zh-CN" altLang="en-US" dirty="0"/>
            <a:t>纠正错误</a:t>
          </a:r>
        </a:p>
      </dgm:t>
    </dgm:pt>
    <dgm:pt modelId="{B27E50EC-E017-4C1F-92E1-848D3CDA0DDC}" type="parTrans" cxnId="{CB0AAC9B-3ED9-4FEB-B597-7E6888B64A4A}">
      <dgm:prSet/>
      <dgm:spPr/>
      <dgm:t>
        <a:bodyPr/>
        <a:lstStyle/>
        <a:p>
          <a:endParaRPr lang="zh-CN" altLang="en-US"/>
        </a:p>
      </dgm:t>
    </dgm:pt>
    <dgm:pt modelId="{9D0C460C-48FD-48E2-AA81-BA81E80A6B49}" type="sibTrans" cxnId="{CB0AAC9B-3ED9-4FEB-B597-7E6888B64A4A}">
      <dgm:prSet/>
      <dgm:spPr/>
      <dgm:t>
        <a:bodyPr/>
        <a:lstStyle/>
        <a:p>
          <a:endParaRPr lang="zh-CN" altLang="en-US"/>
        </a:p>
      </dgm:t>
    </dgm:pt>
    <dgm:pt modelId="{4136B98E-9D60-41DF-A371-9CF78E4F2883}" type="pres">
      <dgm:prSet presAssocID="{164D69ED-A7F6-49BA-838E-CB37A7971CA6}" presName="linearFlow" presStyleCnt="0">
        <dgm:presLayoutVars>
          <dgm:dir/>
          <dgm:resizeHandles val="exact"/>
        </dgm:presLayoutVars>
      </dgm:prSet>
      <dgm:spPr/>
    </dgm:pt>
    <dgm:pt modelId="{D1B05652-48AE-483C-A665-AC0AF32F1A62}" type="pres">
      <dgm:prSet presAssocID="{F4571974-5BD5-4F96-AE74-904BFFBF29D4}" presName="composite" presStyleCnt="0"/>
      <dgm:spPr/>
    </dgm:pt>
    <dgm:pt modelId="{B064CE5A-E5F0-423F-AE00-BDDC2A758350}" type="pres">
      <dgm:prSet presAssocID="{F4571974-5BD5-4F96-AE74-904BFFBF29D4}" presName="imgShp" presStyleLbl="fgImgPlace1" presStyleIdx="0" presStyleCnt="3"/>
      <dgm:spPr>
        <a:solidFill>
          <a:schemeClr val="accent2">
            <a:lumMod val="40000"/>
            <a:lumOff val="60000"/>
          </a:schemeClr>
        </a:solidFill>
      </dgm:spPr>
    </dgm:pt>
    <dgm:pt modelId="{7F31A592-7765-497C-BF9E-3B3704158BF9}" type="pres">
      <dgm:prSet presAssocID="{F4571974-5BD5-4F96-AE74-904BFFBF29D4}" presName="txShp" presStyleLbl="node1" presStyleIdx="0" presStyleCnt="3">
        <dgm:presLayoutVars>
          <dgm:bulletEnabled val="1"/>
        </dgm:presLayoutVars>
      </dgm:prSet>
      <dgm:spPr/>
    </dgm:pt>
    <dgm:pt modelId="{4C0A6302-C582-4091-9B86-4F6CBE8D638F}" type="pres">
      <dgm:prSet presAssocID="{07B08A53-54C8-4725-9176-8178E249277A}" presName="spacing" presStyleCnt="0"/>
      <dgm:spPr/>
    </dgm:pt>
    <dgm:pt modelId="{021E5BEC-9028-472C-82B1-780D59DDDD7E}" type="pres">
      <dgm:prSet presAssocID="{41882B3A-57DF-4FA4-8682-4AF79E707215}" presName="composite" presStyleCnt="0"/>
      <dgm:spPr/>
    </dgm:pt>
    <dgm:pt modelId="{04A6EA50-3B41-4D23-B99C-3C92B4A378F3}" type="pres">
      <dgm:prSet presAssocID="{41882B3A-57DF-4FA4-8682-4AF79E707215}" presName="imgShp" presStyleLbl="fgImgPlace1" presStyleIdx="1" presStyleCnt="3"/>
      <dgm:spPr>
        <a:solidFill>
          <a:srgbClr val="00B0F0"/>
        </a:solidFill>
      </dgm:spPr>
    </dgm:pt>
    <dgm:pt modelId="{C2BFDBEE-E1D1-45FE-8C92-CEEF49D2543C}" type="pres">
      <dgm:prSet presAssocID="{41882B3A-57DF-4FA4-8682-4AF79E707215}" presName="txShp" presStyleLbl="node1" presStyleIdx="1" presStyleCnt="3">
        <dgm:presLayoutVars>
          <dgm:bulletEnabled val="1"/>
        </dgm:presLayoutVars>
      </dgm:prSet>
      <dgm:spPr/>
    </dgm:pt>
    <dgm:pt modelId="{4A6C00FB-ED3A-4C64-B345-66B603DDD255}" type="pres">
      <dgm:prSet presAssocID="{0D2ABF4B-55AF-41B0-AC6E-86AA629FAA3C}" presName="spacing" presStyleCnt="0"/>
      <dgm:spPr/>
    </dgm:pt>
    <dgm:pt modelId="{2F6E2F3B-7848-45E7-AF62-1D2608DF1346}" type="pres">
      <dgm:prSet presAssocID="{358B5533-F9EC-428E-9239-DEBC1244B63E}" presName="composite" presStyleCnt="0"/>
      <dgm:spPr/>
    </dgm:pt>
    <dgm:pt modelId="{2A48569A-7956-457C-9076-FB4F304673D4}" type="pres">
      <dgm:prSet presAssocID="{358B5533-F9EC-428E-9239-DEBC1244B63E}" presName="imgShp" presStyleLbl="fgImgPlace1" presStyleIdx="2" presStyleCnt="3"/>
      <dgm:spPr>
        <a:solidFill>
          <a:srgbClr val="7030A0"/>
        </a:solidFill>
      </dgm:spPr>
    </dgm:pt>
    <dgm:pt modelId="{F956AE3F-ABA8-4711-A8DC-FE907E689A39}" type="pres">
      <dgm:prSet presAssocID="{358B5533-F9EC-428E-9239-DEBC1244B63E}" presName="txShp" presStyleLbl="node1" presStyleIdx="2" presStyleCnt="3">
        <dgm:presLayoutVars>
          <dgm:bulletEnabled val="1"/>
        </dgm:presLayoutVars>
      </dgm:prSet>
      <dgm:spPr/>
    </dgm:pt>
  </dgm:ptLst>
  <dgm:cxnLst>
    <dgm:cxn modelId="{0BD98A27-D0D5-4DBE-9CCC-755B0C66D5FE}" srcId="{164D69ED-A7F6-49BA-838E-CB37A7971CA6}" destId="{F4571974-5BD5-4F96-AE74-904BFFBF29D4}" srcOrd="0" destOrd="0" parTransId="{3634715C-5145-4369-8B9B-48F0C6145469}" sibTransId="{07B08A53-54C8-4725-9176-8178E249277A}"/>
    <dgm:cxn modelId="{D20CE462-7020-485E-A2B1-F9E533C509F4}" srcId="{164D69ED-A7F6-49BA-838E-CB37A7971CA6}" destId="{41882B3A-57DF-4FA4-8682-4AF79E707215}" srcOrd="1" destOrd="0" parTransId="{79B90AE5-2FF2-48A0-B2C8-52D95E899B7C}" sibTransId="{0D2ABF4B-55AF-41B0-AC6E-86AA629FAA3C}"/>
    <dgm:cxn modelId="{BE72EF65-44CF-42A8-B36C-7CEFED1D9739}" type="presOf" srcId="{358B5533-F9EC-428E-9239-DEBC1244B63E}" destId="{F956AE3F-ABA8-4711-A8DC-FE907E689A39}" srcOrd="0" destOrd="0" presId="urn:microsoft.com/office/officeart/2005/8/layout/vList3"/>
    <dgm:cxn modelId="{CB0AAC9B-3ED9-4FEB-B597-7E6888B64A4A}" srcId="{164D69ED-A7F6-49BA-838E-CB37A7971CA6}" destId="{358B5533-F9EC-428E-9239-DEBC1244B63E}" srcOrd="2" destOrd="0" parTransId="{B27E50EC-E017-4C1F-92E1-848D3CDA0DDC}" sibTransId="{9D0C460C-48FD-48E2-AA81-BA81E80A6B49}"/>
    <dgm:cxn modelId="{997946D5-A3E2-4AAE-8FAC-D8840CCF6BF3}" type="presOf" srcId="{41882B3A-57DF-4FA4-8682-4AF79E707215}" destId="{C2BFDBEE-E1D1-45FE-8C92-CEEF49D2543C}" srcOrd="0" destOrd="0" presId="urn:microsoft.com/office/officeart/2005/8/layout/vList3"/>
    <dgm:cxn modelId="{A666AAE5-6F72-4AF1-A6BF-55D9E203820C}" type="presOf" srcId="{F4571974-5BD5-4F96-AE74-904BFFBF29D4}" destId="{7F31A592-7765-497C-BF9E-3B3704158BF9}" srcOrd="0" destOrd="0" presId="urn:microsoft.com/office/officeart/2005/8/layout/vList3"/>
    <dgm:cxn modelId="{403EE0E5-C341-465B-9312-B3887A97E187}" type="presOf" srcId="{164D69ED-A7F6-49BA-838E-CB37A7971CA6}" destId="{4136B98E-9D60-41DF-A371-9CF78E4F2883}" srcOrd="0" destOrd="0" presId="urn:microsoft.com/office/officeart/2005/8/layout/vList3"/>
    <dgm:cxn modelId="{3E25F88C-7C4E-43CA-9165-1CCBB49279C4}" type="presParOf" srcId="{4136B98E-9D60-41DF-A371-9CF78E4F2883}" destId="{D1B05652-48AE-483C-A665-AC0AF32F1A62}" srcOrd="0" destOrd="0" presId="urn:microsoft.com/office/officeart/2005/8/layout/vList3"/>
    <dgm:cxn modelId="{6C14F524-1F36-42CB-9D43-A73F183F7A09}" type="presParOf" srcId="{D1B05652-48AE-483C-A665-AC0AF32F1A62}" destId="{B064CE5A-E5F0-423F-AE00-BDDC2A758350}" srcOrd="0" destOrd="0" presId="urn:microsoft.com/office/officeart/2005/8/layout/vList3"/>
    <dgm:cxn modelId="{9D582C90-F2E6-406D-BE2A-530C155BD99B}" type="presParOf" srcId="{D1B05652-48AE-483C-A665-AC0AF32F1A62}" destId="{7F31A592-7765-497C-BF9E-3B3704158BF9}" srcOrd="1" destOrd="0" presId="urn:microsoft.com/office/officeart/2005/8/layout/vList3"/>
    <dgm:cxn modelId="{E4458960-8C49-4D88-8C68-F8C58036CCA7}" type="presParOf" srcId="{4136B98E-9D60-41DF-A371-9CF78E4F2883}" destId="{4C0A6302-C582-4091-9B86-4F6CBE8D638F}" srcOrd="1" destOrd="0" presId="urn:microsoft.com/office/officeart/2005/8/layout/vList3"/>
    <dgm:cxn modelId="{F34946E5-7458-455E-8897-57620880BAF0}" type="presParOf" srcId="{4136B98E-9D60-41DF-A371-9CF78E4F2883}" destId="{021E5BEC-9028-472C-82B1-780D59DDDD7E}" srcOrd="2" destOrd="0" presId="urn:microsoft.com/office/officeart/2005/8/layout/vList3"/>
    <dgm:cxn modelId="{593EA3F2-EF73-43CC-9733-314D91F47F91}" type="presParOf" srcId="{021E5BEC-9028-472C-82B1-780D59DDDD7E}" destId="{04A6EA50-3B41-4D23-B99C-3C92B4A378F3}" srcOrd="0" destOrd="0" presId="urn:microsoft.com/office/officeart/2005/8/layout/vList3"/>
    <dgm:cxn modelId="{42B44FE0-D793-4897-BB09-C04176CB614C}" type="presParOf" srcId="{021E5BEC-9028-472C-82B1-780D59DDDD7E}" destId="{C2BFDBEE-E1D1-45FE-8C92-CEEF49D2543C}" srcOrd="1" destOrd="0" presId="urn:microsoft.com/office/officeart/2005/8/layout/vList3"/>
    <dgm:cxn modelId="{EDF520DD-EF93-4DB4-BC55-1AD4771A7819}" type="presParOf" srcId="{4136B98E-9D60-41DF-A371-9CF78E4F2883}" destId="{4A6C00FB-ED3A-4C64-B345-66B603DDD255}" srcOrd="3" destOrd="0" presId="urn:microsoft.com/office/officeart/2005/8/layout/vList3"/>
    <dgm:cxn modelId="{3780AE7A-F169-458D-9BD7-6E343F68ABF7}" type="presParOf" srcId="{4136B98E-9D60-41DF-A371-9CF78E4F2883}" destId="{2F6E2F3B-7848-45E7-AF62-1D2608DF1346}" srcOrd="4" destOrd="0" presId="urn:microsoft.com/office/officeart/2005/8/layout/vList3"/>
    <dgm:cxn modelId="{E89520B6-71DE-4BB8-84DD-3FEC8F485C90}" type="presParOf" srcId="{2F6E2F3B-7848-45E7-AF62-1D2608DF1346}" destId="{2A48569A-7956-457C-9076-FB4F304673D4}" srcOrd="0" destOrd="0" presId="urn:microsoft.com/office/officeart/2005/8/layout/vList3"/>
    <dgm:cxn modelId="{48953E45-A032-4418-8085-1A83B235BB35}" type="presParOf" srcId="{2F6E2F3B-7848-45E7-AF62-1D2608DF1346}" destId="{F956AE3F-ABA8-4711-A8DC-FE907E689A3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76C3747-D6BF-9044-B478-977EC19ADD65}" type="doc">
      <dgm:prSet loTypeId="urn:microsoft.com/office/officeart/2005/8/layout/pyramid2" loCatId="pyramid" qsTypeId="urn:microsoft.com/office/officeart/2005/8/quickstyle/simple4" qsCatId="simple" csTypeId="urn:microsoft.com/office/officeart/2005/8/colors/accent1_2" csCatId="accent1" phldr="1"/>
      <dgm:spPr/>
    </dgm:pt>
    <dgm:pt modelId="{72AB407E-755E-CF4D-BA56-B41BBC5E2F23}">
      <dgm:prSet phldrT="[Text]"/>
      <dgm:spPr>
        <a:ln>
          <a:solidFill>
            <a:schemeClr val="accent6"/>
          </a:solidFill>
        </a:ln>
      </dgm:spPr>
      <dgm:t>
        <a:bodyPr/>
        <a:lstStyle/>
        <a:p>
          <a:r>
            <a:rPr lang="en-US" dirty="0" err="1"/>
            <a:t>每个核内部的硬件并行</a:t>
          </a:r>
          <a:r>
            <a:rPr lang="zh-CN" altLang="en-US" dirty="0"/>
            <a:t>，即指令级并行</a:t>
          </a:r>
          <a:endParaRPr lang="en-US" dirty="0"/>
        </a:p>
      </dgm:t>
    </dgm:pt>
    <dgm:pt modelId="{892B2E88-6AB6-9747-BEA9-963ACCC1580D}" type="parTrans" cxnId="{D7F23E11-7D1D-6541-9205-E27A9BDFABDC}">
      <dgm:prSet/>
      <dgm:spPr/>
      <dgm:t>
        <a:bodyPr/>
        <a:lstStyle/>
        <a:p>
          <a:endParaRPr lang="en-US"/>
        </a:p>
      </dgm:t>
    </dgm:pt>
    <dgm:pt modelId="{2C469FA6-1A6E-E948-815B-0B9F4E3D78DE}" type="sibTrans" cxnId="{D7F23E11-7D1D-6541-9205-E27A9BDFABDC}">
      <dgm:prSet/>
      <dgm:spPr/>
      <dgm:t>
        <a:bodyPr/>
        <a:lstStyle/>
        <a:p>
          <a:endParaRPr lang="en-US"/>
        </a:p>
      </dgm:t>
    </dgm:pt>
    <dgm:pt modelId="{6E151500-9625-304C-9353-5D58F0D42984}">
      <dgm:prSet/>
      <dgm:spPr>
        <a:ln>
          <a:solidFill>
            <a:schemeClr val="accent6"/>
          </a:solidFill>
        </a:ln>
      </dgm:spPr>
      <dgm:t>
        <a:bodyPr/>
        <a:lstStyle/>
        <a:p>
          <a:r>
            <a:rPr lang="en-US" dirty="0" err="1"/>
            <a:t>每个处理器上潜在的多道程序或多线程程序的执行能力</a:t>
          </a:r>
          <a:endParaRPr lang="en-US" dirty="0"/>
        </a:p>
      </dgm:t>
    </dgm:pt>
    <dgm:pt modelId="{6EAE68D1-EC02-9348-940F-DB8837FAA439}" type="parTrans" cxnId="{60B4DB38-F541-6C4F-AE46-FD1163B93AA0}">
      <dgm:prSet/>
      <dgm:spPr/>
      <dgm:t>
        <a:bodyPr/>
        <a:lstStyle/>
        <a:p>
          <a:endParaRPr lang="en-US"/>
        </a:p>
      </dgm:t>
    </dgm:pt>
    <dgm:pt modelId="{264CD669-0731-EF41-8FF0-B0332CF089C0}" type="sibTrans" cxnId="{60B4DB38-F541-6C4F-AE46-FD1163B93AA0}">
      <dgm:prSet/>
      <dgm:spPr/>
      <dgm:t>
        <a:bodyPr/>
        <a:lstStyle/>
        <a:p>
          <a:endParaRPr lang="en-US"/>
        </a:p>
      </dgm:t>
    </dgm:pt>
    <dgm:pt modelId="{5F3FCE9C-46BF-C245-B229-C2619EE0DBD1}">
      <dgm:prSet/>
      <dgm:spPr>
        <a:ln>
          <a:solidFill>
            <a:schemeClr val="accent6"/>
          </a:solidFill>
        </a:ln>
      </dgm:spPr>
      <dgm:t>
        <a:bodyPr/>
        <a:lstStyle/>
        <a:p>
          <a:r>
            <a:rPr lang="en-US" dirty="0" err="1"/>
            <a:t>一个应用程序在多核上以多进程或多线程形式执行潜在的并行能力</a:t>
          </a:r>
          <a:endParaRPr lang="en-US" dirty="0"/>
        </a:p>
      </dgm:t>
    </dgm:pt>
    <dgm:pt modelId="{9143D711-9DB9-9546-AA63-58DBB58F8753}" type="parTrans" cxnId="{C60E6FE2-E7FA-374A-95D6-E486F862BE21}">
      <dgm:prSet/>
      <dgm:spPr/>
      <dgm:t>
        <a:bodyPr/>
        <a:lstStyle/>
        <a:p>
          <a:endParaRPr lang="en-US"/>
        </a:p>
      </dgm:t>
    </dgm:pt>
    <dgm:pt modelId="{9F6897A0-3920-B04D-8755-C76A1DA3799D}" type="sibTrans" cxnId="{C60E6FE2-E7FA-374A-95D6-E486F862BE21}">
      <dgm:prSet/>
      <dgm:spPr/>
      <dgm:t>
        <a:bodyPr/>
        <a:lstStyle/>
        <a:p>
          <a:endParaRPr lang="en-US"/>
        </a:p>
      </dgm:t>
    </dgm:pt>
    <dgm:pt modelId="{6B8994AE-F637-5245-A00C-01735E7CF3DA}" type="pres">
      <dgm:prSet presAssocID="{676C3747-D6BF-9044-B478-977EC19ADD65}" presName="compositeShape" presStyleCnt="0">
        <dgm:presLayoutVars>
          <dgm:dir/>
          <dgm:resizeHandles/>
        </dgm:presLayoutVars>
      </dgm:prSet>
      <dgm:spPr/>
    </dgm:pt>
    <dgm:pt modelId="{FD47DFC4-F116-384B-8311-1DA47811EBA8}" type="pres">
      <dgm:prSet presAssocID="{676C3747-D6BF-9044-B478-977EC19ADD65}" presName="pyramid" presStyleLbl="node1" presStyleIdx="0" presStyleCnt="1"/>
      <dgm:spPr/>
    </dgm:pt>
    <dgm:pt modelId="{405EC740-BC89-AB47-9BBA-830439C5FC42}" type="pres">
      <dgm:prSet presAssocID="{676C3747-D6BF-9044-B478-977EC19ADD65}" presName="theList" presStyleCnt="0"/>
      <dgm:spPr/>
    </dgm:pt>
    <dgm:pt modelId="{28D6FE2A-06A0-8946-BE62-371410770D3A}" type="pres">
      <dgm:prSet presAssocID="{72AB407E-755E-CF4D-BA56-B41BBC5E2F23}" presName="aNode" presStyleLbl="fgAcc1" presStyleIdx="0" presStyleCnt="3" custLinFactNeighborX="-1923" custLinFactNeighborY="4951">
        <dgm:presLayoutVars>
          <dgm:bulletEnabled val="1"/>
        </dgm:presLayoutVars>
      </dgm:prSet>
      <dgm:spPr/>
    </dgm:pt>
    <dgm:pt modelId="{AE798A09-A9F1-6F4C-93DD-CB61D8EDB557}" type="pres">
      <dgm:prSet presAssocID="{72AB407E-755E-CF4D-BA56-B41BBC5E2F23}" presName="aSpace" presStyleCnt="0"/>
      <dgm:spPr/>
    </dgm:pt>
    <dgm:pt modelId="{8F1D499D-8424-A849-9418-80D6BBCB722D}" type="pres">
      <dgm:prSet presAssocID="{6E151500-9625-304C-9353-5D58F0D42984}" presName="aNode" presStyleLbl="fgAcc1" presStyleIdx="1" presStyleCnt="3">
        <dgm:presLayoutVars>
          <dgm:bulletEnabled val="1"/>
        </dgm:presLayoutVars>
      </dgm:prSet>
      <dgm:spPr/>
    </dgm:pt>
    <dgm:pt modelId="{0DEDD211-7A34-8B40-99E5-27C8B2A504E9}" type="pres">
      <dgm:prSet presAssocID="{6E151500-9625-304C-9353-5D58F0D42984}" presName="aSpace" presStyleCnt="0"/>
      <dgm:spPr/>
    </dgm:pt>
    <dgm:pt modelId="{59D77581-3DD3-234B-9639-73587DAE796F}" type="pres">
      <dgm:prSet presAssocID="{5F3FCE9C-46BF-C245-B229-C2619EE0DBD1}" presName="aNode" presStyleLbl="fgAcc1" presStyleIdx="2" presStyleCnt="3">
        <dgm:presLayoutVars>
          <dgm:bulletEnabled val="1"/>
        </dgm:presLayoutVars>
      </dgm:prSet>
      <dgm:spPr/>
    </dgm:pt>
    <dgm:pt modelId="{E4668E5A-46B5-C742-A90D-EC81E01105E0}" type="pres">
      <dgm:prSet presAssocID="{5F3FCE9C-46BF-C245-B229-C2619EE0DBD1}" presName="aSpace" presStyleCnt="0"/>
      <dgm:spPr/>
    </dgm:pt>
  </dgm:ptLst>
  <dgm:cxnLst>
    <dgm:cxn modelId="{D7F23E11-7D1D-6541-9205-E27A9BDFABDC}" srcId="{676C3747-D6BF-9044-B478-977EC19ADD65}" destId="{72AB407E-755E-CF4D-BA56-B41BBC5E2F23}" srcOrd="0" destOrd="0" parTransId="{892B2E88-6AB6-9747-BEA9-963ACCC1580D}" sibTransId="{2C469FA6-1A6E-E948-815B-0B9F4E3D78DE}"/>
    <dgm:cxn modelId="{60B4DB38-F541-6C4F-AE46-FD1163B93AA0}" srcId="{676C3747-D6BF-9044-B478-977EC19ADD65}" destId="{6E151500-9625-304C-9353-5D58F0D42984}" srcOrd="1" destOrd="0" parTransId="{6EAE68D1-EC02-9348-940F-DB8837FAA439}" sibTransId="{264CD669-0731-EF41-8FF0-B0332CF089C0}"/>
    <dgm:cxn modelId="{0BD94640-37C2-B045-978F-F03D1CC7195D}" type="presOf" srcId="{676C3747-D6BF-9044-B478-977EC19ADD65}" destId="{6B8994AE-F637-5245-A00C-01735E7CF3DA}" srcOrd="0" destOrd="0" presId="urn:microsoft.com/office/officeart/2005/8/layout/pyramid2"/>
    <dgm:cxn modelId="{640B809D-8B2B-DB49-9C4F-226CA96F2E1C}" type="presOf" srcId="{5F3FCE9C-46BF-C245-B229-C2619EE0DBD1}" destId="{59D77581-3DD3-234B-9639-73587DAE796F}" srcOrd="0" destOrd="0" presId="urn:microsoft.com/office/officeart/2005/8/layout/pyramid2"/>
    <dgm:cxn modelId="{C60E6FE2-E7FA-374A-95D6-E486F862BE21}" srcId="{676C3747-D6BF-9044-B478-977EC19ADD65}" destId="{5F3FCE9C-46BF-C245-B229-C2619EE0DBD1}" srcOrd="2" destOrd="0" parTransId="{9143D711-9DB9-9546-AA63-58DBB58F8753}" sibTransId="{9F6897A0-3920-B04D-8755-C76A1DA3799D}"/>
    <dgm:cxn modelId="{31150DEC-CD5B-AB4B-BDBB-F49E56E82A83}" type="presOf" srcId="{6E151500-9625-304C-9353-5D58F0D42984}" destId="{8F1D499D-8424-A849-9418-80D6BBCB722D}" srcOrd="0" destOrd="0" presId="urn:microsoft.com/office/officeart/2005/8/layout/pyramid2"/>
    <dgm:cxn modelId="{FB9C54EE-2E0E-4E4C-824B-3E4D434DD976}" type="presOf" srcId="{72AB407E-755E-CF4D-BA56-B41BBC5E2F23}" destId="{28D6FE2A-06A0-8946-BE62-371410770D3A}" srcOrd="0" destOrd="0" presId="urn:microsoft.com/office/officeart/2005/8/layout/pyramid2"/>
    <dgm:cxn modelId="{023A15E1-B398-4545-967D-393403163E71}" type="presParOf" srcId="{6B8994AE-F637-5245-A00C-01735E7CF3DA}" destId="{FD47DFC4-F116-384B-8311-1DA47811EBA8}" srcOrd="0" destOrd="0" presId="urn:microsoft.com/office/officeart/2005/8/layout/pyramid2"/>
    <dgm:cxn modelId="{6C5C71B9-CB40-CD4B-A22B-0E558B3D44FF}" type="presParOf" srcId="{6B8994AE-F637-5245-A00C-01735E7CF3DA}" destId="{405EC740-BC89-AB47-9BBA-830439C5FC42}" srcOrd="1" destOrd="0" presId="urn:microsoft.com/office/officeart/2005/8/layout/pyramid2"/>
    <dgm:cxn modelId="{2602F37C-2196-0D40-BD07-C62713BA0418}" type="presParOf" srcId="{405EC740-BC89-AB47-9BBA-830439C5FC42}" destId="{28D6FE2A-06A0-8946-BE62-371410770D3A}" srcOrd="0" destOrd="0" presId="urn:microsoft.com/office/officeart/2005/8/layout/pyramid2"/>
    <dgm:cxn modelId="{68B5F6C6-A495-DB48-A474-089F3DC13652}" type="presParOf" srcId="{405EC740-BC89-AB47-9BBA-830439C5FC42}" destId="{AE798A09-A9F1-6F4C-93DD-CB61D8EDB557}" srcOrd="1" destOrd="0" presId="urn:microsoft.com/office/officeart/2005/8/layout/pyramid2"/>
    <dgm:cxn modelId="{2A89838B-BB40-0E40-8FC6-DC4F011EF3CA}" type="presParOf" srcId="{405EC740-BC89-AB47-9BBA-830439C5FC42}" destId="{8F1D499D-8424-A849-9418-80D6BBCB722D}" srcOrd="2" destOrd="0" presId="urn:microsoft.com/office/officeart/2005/8/layout/pyramid2"/>
    <dgm:cxn modelId="{04CD521B-509B-1F4A-92B8-B2CE219F3A7E}" type="presParOf" srcId="{405EC740-BC89-AB47-9BBA-830439C5FC42}" destId="{0DEDD211-7A34-8B40-99E5-27C8B2A504E9}" srcOrd="3" destOrd="0" presId="urn:microsoft.com/office/officeart/2005/8/layout/pyramid2"/>
    <dgm:cxn modelId="{66C86918-4D96-E048-A9E4-C049CC5DD53D}" type="presParOf" srcId="{405EC740-BC89-AB47-9BBA-830439C5FC42}" destId="{59D77581-3DD3-234B-9639-73587DAE796F}" srcOrd="4" destOrd="0" presId="urn:microsoft.com/office/officeart/2005/8/layout/pyramid2"/>
    <dgm:cxn modelId="{2391AA8E-5F2A-0049-A579-1BFF4E04E08E}" type="presParOf" srcId="{405EC740-BC89-AB47-9BBA-830439C5FC42}" destId="{E4668E5A-46B5-C742-A90D-EC81E01105E0}"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3E14DA5-D759-F541-8B16-977471FE3DF9}"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D7084217-1845-9443-93AB-30DC4AA11EB0}">
      <dgm:prSet phldrT="[Text]"/>
      <dgm:spPr>
        <a:solidFill>
          <a:schemeClr val="accent6"/>
        </a:solidFill>
        <a:ln>
          <a:solidFill>
            <a:schemeClr val="accent6"/>
          </a:solidFill>
        </a:ln>
      </dgm:spPr>
      <dgm:t>
        <a:bodyPr/>
        <a:lstStyle/>
        <a:p>
          <a:r>
            <a:rPr lang="en-US" dirty="0" err="1"/>
            <a:t>例子</a:t>
          </a:r>
          <a:r>
            <a:rPr lang="zh-CN" altLang="en-US" dirty="0"/>
            <a:t>：</a:t>
          </a:r>
          <a:r>
            <a:rPr lang="en-US" dirty="0"/>
            <a:t>Grand Central Dispatch (GCD)</a:t>
          </a:r>
        </a:p>
      </dgm:t>
    </dgm:pt>
    <dgm:pt modelId="{760370DB-04CA-7B49-B5C4-A679EDABD512}" type="parTrans" cxnId="{24DAE6BB-D8DF-5143-A72E-6049FEAD2BF3}">
      <dgm:prSet/>
      <dgm:spPr/>
      <dgm:t>
        <a:bodyPr/>
        <a:lstStyle/>
        <a:p>
          <a:endParaRPr lang="en-US"/>
        </a:p>
      </dgm:t>
    </dgm:pt>
    <dgm:pt modelId="{D99E7A39-65C9-C543-90E9-57126E738AF3}" type="sibTrans" cxnId="{24DAE6BB-D8DF-5143-A72E-6049FEAD2BF3}">
      <dgm:prSet/>
      <dgm:spPr/>
      <dgm:t>
        <a:bodyPr/>
        <a:lstStyle/>
        <a:p>
          <a:endParaRPr lang="en-US"/>
        </a:p>
      </dgm:t>
    </dgm:pt>
    <dgm:pt modelId="{A95A777E-66FA-9341-B41F-4EF7DA82342C}">
      <dgm:prSet/>
      <dgm:spPr>
        <a:solidFill>
          <a:schemeClr val="bg1"/>
        </a:solidFill>
        <a:ln>
          <a:solidFill>
            <a:schemeClr val="accent6">
              <a:lumMod val="75000"/>
            </a:schemeClr>
          </a:solidFill>
        </a:ln>
      </dgm:spPr>
      <dgm:t>
        <a:bodyPr/>
        <a:lstStyle/>
        <a:p>
          <a:r>
            <a:rPr lang="en-US" dirty="0"/>
            <a:t>Mac Os X 10.6上</a:t>
          </a:r>
          <a:r>
            <a:rPr lang="zh-CN" altLang="en-US" dirty="0"/>
            <a:t>，支持多核的特性</a:t>
          </a:r>
          <a:endParaRPr lang="en-US" dirty="0"/>
        </a:p>
      </dgm:t>
    </dgm:pt>
    <dgm:pt modelId="{77504356-B8E2-EC4D-B4ED-CA531002EA23}" type="parTrans" cxnId="{1AD99CA3-47EE-B548-8783-F8EAF01F161C}">
      <dgm:prSet/>
      <dgm:spPr/>
      <dgm:t>
        <a:bodyPr/>
        <a:lstStyle/>
        <a:p>
          <a:endParaRPr lang="en-US"/>
        </a:p>
      </dgm:t>
    </dgm:pt>
    <dgm:pt modelId="{9C27BFE1-60F9-244B-83A2-DA67669C84CC}" type="sibTrans" cxnId="{1AD99CA3-47EE-B548-8783-F8EAF01F161C}">
      <dgm:prSet/>
      <dgm:spPr/>
      <dgm:t>
        <a:bodyPr/>
        <a:lstStyle/>
        <a:p>
          <a:endParaRPr lang="en-US"/>
        </a:p>
      </dgm:t>
    </dgm:pt>
    <dgm:pt modelId="{8D2722F4-9906-A54F-8748-1365DFCBABEB}">
      <dgm:prSet/>
      <dgm:spPr>
        <a:solidFill>
          <a:schemeClr val="bg1"/>
        </a:solidFill>
        <a:ln>
          <a:solidFill>
            <a:schemeClr val="accent6">
              <a:lumMod val="75000"/>
            </a:schemeClr>
          </a:solidFill>
        </a:ln>
      </dgm:spPr>
      <dgm:t>
        <a:bodyPr/>
        <a:lstStyle/>
        <a:p>
          <a:r>
            <a:rPr lang="en-US" dirty="0" err="1"/>
            <a:t>开发者标识可独立运行的子任务</a:t>
          </a:r>
          <a:r>
            <a:rPr lang="zh-CN" altLang="en-US" dirty="0"/>
            <a:t>（如函数），</a:t>
          </a:r>
          <a:r>
            <a:rPr lang="en-US" altLang="zh-CN" dirty="0"/>
            <a:t>GCD</a:t>
          </a:r>
          <a:r>
            <a:rPr lang="zh-CN" altLang="en-US" dirty="0"/>
            <a:t>使其更容易实现</a:t>
          </a:r>
          <a:endParaRPr lang="en-US" dirty="0"/>
        </a:p>
      </dgm:t>
    </dgm:pt>
    <dgm:pt modelId="{EC74E4BA-6B40-584D-A148-A100AC6AF120}" type="parTrans" cxnId="{E4AA986F-F91D-5341-BC60-A33A5D31843D}">
      <dgm:prSet/>
      <dgm:spPr/>
      <dgm:t>
        <a:bodyPr/>
        <a:lstStyle/>
        <a:p>
          <a:endParaRPr lang="en-US"/>
        </a:p>
      </dgm:t>
    </dgm:pt>
    <dgm:pt modelId="{CAB96874-2ACF-1446-97E2-FCA0C1C0BA7E}" type="sibTrans" cxnId="{E4AA986F-F91D-5341-BC60-A33A5D31843D}">
      <dgm:prSet/>
      <dgm:spPr/>
      <dgm:t>
        <a:bodyPr/>
        <a:lstStyle/>
        <a:p>
          <a:endParaRPr lang="en-US"/>
        </a:p>
      </dgm:t>
    </dgm:pt>
    <dgm:pt modelId="{D1B43AF8-A02E-054E-871F-DEC40E7E73DC}">
      <dgm:prSet/>
      <dgm:spPr>
        <a:solidFill>
          <a:schemeClr val="bg1"/>
        </a:solidFill>
        <a:ln>
          <a:solidFill>
            <a:schemeClr val="accent6">
              <a:lumMod val="75000"/>
            </a:schemeClr>
          </a:solidFill>
        </a:ln>
      </dgm:spPr>
      <dgm:t>
        <a:bodyPr/>
        <a:lstStyle/>
        <a:p>
          <a:r>
            <a:rPr lang="en-US" dirty="0" err="1"/>
            <a:t>采用线程池机制</a:t>
          </a:r>
          <a:endParaRPr lang="en-US" dirty="0"/>
        </a:p>
      </dgm:t>
    </dgm:pt>
    <dgm:pt modelId="{F623C994-A9E0-9345-A554-E268F9E5F634}" type="parTrans" cxnId="{8698926F-F022-DA46-977A-1855A3971571}">
      <dgm:prSet/>
      <dgm:spPr/>
      <dgm:t>
        <a:bodyPr/>
        <a:lstStyle/>
        <a:p>
          <a:endParaRPr lang="en-US"/>
        </a:p>
      </dgm:t>
    </dgm:pt>
    <dgm:pt modelId="{53EED6B0-12BA-414B-ADC8-70A399B8A3F0}" type="sibTrans" cxnId="{8698926F-F022-DA46-977A-1855A3971571}">
      <dgm:prSet/>
      <dgm:spPr/>
      <dgm:t>
        <a:bodyPr/>
        <a:lstStyle/>
        <a:p>
          <a:endParaRPr lang="en-US"/>
        </a:p>
      </dgm:t>
    </dgm:pt>
    <dgm:pt modelId="{520709E6-AC17-504D-8A94-100A2E4A301A}">
      <dgm:prSet/>
      <dgm:spPr>
        <a:solidFill>
          <a:schemeClr val="bg1"/>
        </a:solidFill>
        <a:ln>
          <a:solidFill>
            <a:schemeClr val="accent6">
              <a:lumMod val="75000"/>
            </a:schemeClr>
          </a:solidFill>
        </a:ln>
      </dgm:spPr>
      <dgm:t>
        <a:bodyPr/>
        <a:lstStyle/>
        <a:p>
          <a:r>
            <a:rPr lang="en-US" dirty="0" err="1"/>
            <a:t>以块</a:t>
          </a:r>
          <a:r>
            <a:rPr lang="zh-CN" altLang="en-US" dirty="0"/>
            <a:t>（如函数）作为指定的任务，分配到不同的线程，实现并发或根据需要顺序执行。详细</a:t>
          </a:r>
          <a:r>
            <a:rPr lang="en-US" dirty="0"/>
            <a:t>参考</a:t>
          </a:r>
          <a:r>
            <a:rPr lang="en-US" altLang="zh-CN" dirty="0"/>
            <a:t>4.8</a:t>
          </a:r>
          <a:endParaRPr lang="en-US" dirty="0"/>
        </a:p>
      </dgm:t>
    </dgm:pt>
    <dgm:pt modelId="{A3F2B19E-4E30-5C45-8BE9-C11CBBB7C080}" type="parTrans" cxnId="{061E64A8-722C-EE4F-8F13-58E31F95B151}">
      <dgm:prSet/>
      <dgm:spPr/>
      <dgm:t>
        <a:bodyPr/>
        <a:lstStyle/>
        <a:p>
          <a:endParaRPr lang="en-US"/>
        </a:p>
      </dgm:t>
    </dgm:pt>
    <dgm:pt modelId="{CE43E935-F89C-1446-86F2-FEA5F7072A77}" type="sibTrans" cxnId="{061E64A8-722C-EE4F-8F13-58E31F95B151}">
      <dgm:prSet/>
      <dgm:spPr/>
      <dgm:t>
        <a:bodyPr/>
        <a:lstStyle/>
        <a:p>
          <a:endParaRPr lang="en-US"/>
        </a:p>
      </dgm:t>
    </dgm:pt>
    <dgm:pt modelId="{9F4051FA-0D78-AA46-BE4B-48BBD6F414CE}" type="pres">
      <dgm:prSet presAssocID="{83E14DA5-D759-F541-8B16-977471FE3DF9}" presName="Name0" presStyleCnt="0">
        <dgm:presLayoutVars>
          <dgm:dir/>
          <dgm:animLvl val="lvl"/>
          <dgm:resizeHandles val="exact"/>
        </dgm:presLayoutVars>
      </dgm:prSet>
      <dgm:spPr/>
    </dgm:pt>
    <dgm:pt modelId="{57C72012-269C-3D40-A4D5-EFBA05C0C8F2}" type="pres">
      <dgm:prSet presAssocID="{D7084217-1845-9443-93AB-30DC4AA11EB0}" presName="composite" presStyleCnt="0"/>
      <dgm:spPr/>
    </dgm:pt>
    <dgm:pt modelId="{60FCBC03-7B76-DD48-803C-C7963A0171D5}" type="pres">
      <dgm:prSet presAssocID="{D7084217-1845-9443-93AB-30DC4AA11EB0}" presName="parTx" presStyleLbl="alignNode1" presStyleIdx="0" presStyleCnt="1">
        <dgm:presLayoutVars>
          <dgm:chMax val="0"/>
          <dgm:chPref val="0"/>
          <dgm:bulletEnabled val="1"/>
        </dgm:presLayoutVars>
      </dgm:prSet>
      <dgm:spPr/>
    </dgm:pt>
    <dgm:pt modelId="{C4E7449B-DB6D-5C4E-8BE9-0CBFAC0E778B}" type="pres">
      <dgm:prSet presAssocID="{D7084217-1845-9443-93AB-30DC4AA11EB0}" presName="desTx" presStyleLbl="alignAccFollowNode1" presStyleIdx="0" presStyleCnt="1">
        <dgm:presLayoutVars>
          <dgm:bulletEnabled val="1"/>
        </dgm:presLayoutVars>
      </dgm:prSet>
      <dgm:spPr/>
    </dgm:pt>
  </dgm:ptLst>
  <dgm:cxnLst>
    <dgm:cxn modelId="{EC25830A-9895-604D-93C7-DA4CC9831DC1}" type="presOf" srcId="{520709E6-AC17-504D-8A94-100A2E4A301A}" destId="{C4E7449B-DB6D-5C4E-8BE9-0CBFAC0E778B}" srcOrd="0" destOrd="3" presId="urn:microsoft.com/office/officeart/2005/8/layout/hList1"/>
    <dgm:cxn modelId="{94AE9132-BBE6-C749-90B5-F60EC140CE55}" type="presOf" srcId="{83E14DA5-D759-F541-8B16-977471FE3DF9}" destId="{9F4051FA-0D78-AA46-BE4B-48BBD6F414CE}" srcOrd="0" destOrd="0" presId="urn:microsoft.com/office/officeart/2005/8/layout/hList1"/>
    <dgm:cxn modelId="{8698926F-F022-DA46-977A-1855A3971571}" srcId="{D7084217-1845-9443-93AB-30DC4AA11EB0}" destId="{D1B43AF8-A02E-054E-871F-DEC40E7E73DC}" srcOrd="2" destOrd="0" parTransId="{F623C994-A9E0-9345-A554-E268F9E5F634}" sibTransId="{53EED6B0-12BA-414B-ADC8-70A399B8A3F0}"/>
    <dgm:cxn modelId="{E4AA986F-F91D-5341-BC60-A33A5D31843D}" srcId="{D7084217-1845-9443-93AB-30DC4AA11EB0}" destId="{8D2722F4-9906-A54F-8748-1365DFCBABEB}" srcOrd="1" destOrd="0" parTransId="{EC74E4BA-6B40-584D-A148-A100AC6AF120}" sibTransId="{CAB96874-2ACF-1446-97E2-FCA0C1C0BA7E}"/>
    <dgm:cxn modelId="{ADD07192-354E-9F4D-9509-A6F9575565A5}" type="presOf" srcId="{A95A777E-66FA-9341-B41F-4EF7DA82342C}" destId="{C4E7449B-DB6D-5C4E-8BE9-0CBFAC0E778B}" srcOrd="0" destOrd="0" presId="urn:microsoft.com/office/officeart/2005/8/layout/hList1"/>
    <dgm:cxn modelId="{1AD99CA3-47EE-B548-8783-F8EAF01F161C}" srcId="{D7084217-1845-9443-93AB-30DC4AA11EB0}" destId="{A95A777E-66FA-9341-B41F-4EF7DA82342C}" srcOrd="0" destOrd="0" parTransId="{77504356-B8E2-EC4D-B4ED-CA531002EA23}" sibTransId="{9C27BFE1-60F9-244B-83A2-DA67669C84CC}"/>
    <dgm:cxn modelId="{061E64A8-722C-EE4F-8F13-58E31F95B151}" srcId="{D7084217-1845-9443-93AB-30DC4AA11EB0}" destId="{520709E6-AC17-504D-8A94-100A2E4A301A}" srcOrd="3" destOrd="0" parTransId="{A3F2B19E-4E30-5C45-8BE9-C11CBBB7C080}" sibTransId="{CE43E935-F89C-1446-86F2-FEA5F7072A77}"/>
    <dgm:cxn modelId="{EDC90EB9-4A86-FE43-A480-00D8D2F280B0}" type="presOf" srcId="{D1B43AF8-A02E-054E-871F-DEC40E7E73DC}" destId="{C4E7449B-DB6D-5C4E-8BE9-0CBFAC0E778B}" srcOrd="0" destOrd="2" presId="urn:microsoft.com/office/officeart/2005/8/layout/hList1"/>
    <dgm:cxn modelId="{24DAE6BB-D8DF-5143-A72E-6049FEAD2BF3}" srcId="{83E14DA5-D759-F541-8B16-977471FE3DF9}" destId="{D7084217-1845-9443-93AB-30DC4AA11EB0}" srcOrd="0" destOrd="0" parTransId="{760370DB-04CA-7B49-B5C4-A679EDABD512}" sibTransId="{D99E7A39-65C9-C543-90E9-57126E738AF3}"/>
    <dgm:cxn modelId="{0EC198DD-F189-954E-8226-A3D856C185CC}" type="presOf" srcId="{8D2722F4-9906-A54F-8748-1365DFCBABEB}" destId="{C4E7449B-DB6D-5C4E-8BE9-0CBFAC0E778B}" srcOrd="0" destOrd="1" presId="urn:microsoft.com/office/officeart/2005/8/layout/hList1"/>
    <dgm:cxn modelId="{CE0F16F5-F4A0-244A-B27C-3AF8B2DDDF9E}" type="presOf" srcId="{D7084217-1845-9443-93AB-30DC4AA11EB0}" destId="{60FCBC03-7B76-DD48-803C-C7963A0171D5}" srcOrd="0" destOrd="0" presId="urn:microsoft.com/office/officeart/2005/8/layout/hList1"/>
    <dgm:cxn modelId="{69B9ED6E-D32C-B345-B346-60B4D95D6CDB}" type="presParOf" srcId="{9F4051FA-0D78-AA46-BE4B-48BBD6F414CE}" destId="{57C72012-269C-3D40-A4D5-EFBA05C0C8F2}" srcOrd="0" destOrd="0" presId="urn:microsoft.com/office/officeart/2005/8/layout/hList1"/>
    <dgm:cxn modelId="{EFE6FECC-D865-7540-8B0A-A5D1A9418DB7}" type="presParOf" srcId="{57C72012-269C-3D40-A4D5-EFBA05C0C8F2}" destId="{60FCBC03-7B76-DD48-803C-C7963A0171D5}" srcOrd="0" destOrd="0" presId="urn:microsoft.com/office/officeart/2005/8/layout/hList1"/>
    <dgm:cxn modelId="{2C9F050F-8B64-3541-9D50-A9B8090F45FC}" type="presParOf" srcId="{57C72012-269C-3D40-A4D5-EFBA05C0C8F2}" destId="{C4E7449B-DB6D-5C4E-8BE9-0CBFAC0E778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64D69ED-A7F6-49BA-838E-CB37A7971CA6}" type="doc">
      <dgm:prSet loTypeId="urn:microsoft.com/office/officeart/2008/layout/VerticalCurvedList" loCatId="list" qsTypeId="urn:microsoft.com/office/officeart/2005/8/quickstyle/simple1" qsCatId="simple" csTypeId="urn:microsoft.com/office/officeart/2005/8/colors/colorful1#25" csCatId="colorful" phldr="1"/>
      <dgm:spPr/>
    </dgm:pt>
    <dgm:pt modelId="{F4571974-5BD5-4F96-AE74-904BFFBF29D4}">
      <dgm:prSet phldrT="[文本]" custT="1"/>
      <dgm:spPr/>
      <dgm:t>
        <a:bodyPr/>
        <a:lstStyle/>
        <a:p>
          <a:r>
            <a:rPr lang="en-US" altLang="zh-CN" sz="2400" dirty="0"/>
            <a:t>1.7.1 Windows</a:t>
          </a:r>
          <a:endParaRPr lang="zh-CN" altLang="en-US" sz="2400" dirty="0"/>
        </a:p>
      </dgm:t>
    </dgm:pt>
    <dgm:pt modelId="{3634715C-5145-4369-8B9B-48F0C6145469}" type="parTrans" cxnId="{0BD98A27-D0D5-4DBE-9CCC-755B0C66D5FE}">
      <dgm:prSet/>
      <dgm:spPr/>
      <dgm:t>
        <a:bodyPr/>
        <a:lstStyle/>
        <a:p>
          <a:endParaRPr lang="zh-CN" altLang="en-US" sz="2400"/>
        </a:p>
      </dgm:t>
    </dgm:pt>
    <dgm:pt modelId="{07B08A53-54C8-4725-9176-8178E249277A}" type="sibTrans" cxnId="{0BD98A27-D0D5-4DBE-9CCC-755B0C66D5FE}">
      <dgm:prSet/>
      <dgm:spPr/>
      <dgm:t>
        <a:bodyPr/>
        <a:lstStyle/>
        <a:p>
          <a:endParaRPr lang="zh-CN" altLang="en-US" sz="2400"/>
        </a:p>
      </dgm:t>
    </dgm:pt>
    <dgm:pt modelId="{41882B3A-57DF-4FA4-8682-4AF79E707215}">
      <dgm:prSet phldrT="[文本]" custT="1"/>
      <dgm:spPr>
        <a:solidFill>
          <a:schemeClr val="tx2">
            <a:lumMod val="60000"/>
            <a:lumOff val="40000"/>
          </a:schemeClr>
        </a:solidFill>
      </dgm:spPr>
      <dgm:t>
        <a:bodyPr/>
        <a:lstStyle/>
        <a:p>
          <a:r>
            <a:rPr lang="en-US" altLang="zh-CN" sz="2400" dirty="0"/>
            <a:t>1.7.2 </a:t>
          </a:r>
          <a:r>
            <a:rPr lang="zh-CN" altLang="en-US" sz="2400" dirty="0"/>
            <a:t>传统</a:t>
          </a:r>
          <a:r>
            <a:rPr lang="en-US" altLang="zh-CN" sz="2400" dirty="0"/>
            <a:t>UNIX</a:t>
          </a:r>
          <a:endParaRPr lang="zh-CN" altLang="en-US" sz="2400" dirty="0"/>
        </a:p>
      </dgm:t>
    </dgm:pt>
    <dgm:pt modelId="{79B90AE5-2FF2-48A0-B2C8-52D95E899B7C}" type="parTrans" cxnId="{D20CE462-7020-485E-A2B1-F9E533C509F4}">
      <dgm:prSet/>
      <dgm:spPr/>
      <dgm:t>
        <a:bodyPr/>
        <a:lstStyle/>
        <a:p>
          <a:endParaRPr lang="zh-CN" altLang="en-US" sz="2400"/>
        </a:p>
      </dgm:t>
    </dgm:pt>
    <dgm:pt modelId="{0D2ABF4B-55AF-41B0-AC6E-86AA629FAA3C}" type="sibTrans" cxnId="{D20CE462-7020-485E-A2B1-F9E533C509F4}">
      <dgm:prSet/>
      <dgm:spPr/>
      <dgm:t>
        <a:bodyPr/>
        <a:lstStyle/>
        <a:p>
          <a:endParaRPr lang="zh-CN" altLang="en-US" sz="2400"/>
        </a:p>
      </dgm:t>
    </dgm:pt>
    <dgm:pt modelId="{358B5533-F9EC-428E-9239-DEBC1244B63E}">
      <dgm:prSet phldrT="[文本]" custT="1"/>
      <dgm:spPr>
        <a:solidFill>
          <a:schemeClr val="accent5">
            <a:lumMod val="90000"/>
          </a:schemeClr>
        </a:solidFill>
      </dgm:spPr>
      <dgm:t>
        <a:bodyPr/>
        <a:lstStyle/>
        <a:p>
          <a:r>
            <a:rPr lang="en-US" altLang="zh-CN" sz="2400" dirty="0"/>
            <a:t>1.7.3 </a:t>
          </a:r>
          <a:r>
            <a:rPr lang="zh-CN" altLang="en-US" sz="2400" dirty="0"/>
            <a:t>现代</a:t>
          </a:r>
          <a:r>
            <a:rPr lang="en-US" altLang="zh-CN" sz="2400" dirty="0"/>
            <a:t>UNIX</a:t>
          </a:r>
          <a:endParaRPr lang="zh-CN" altLang="en-US" sz="2400" dirty="0"/>
        </a:p>
      </dgm:t>
    </dgm:pt>
    <dgm:pt modelId="{B27E50EC-E017-4C1F-92E1-848D3CDA0DDC}" type="parTrans" cxnId="{CB0AAC9B-3ED9-4FEB-B597-7E6888B64A4A}">
      <dgm:prSet/>
      <dgm:spPr/>
      <dgm:t>
        <a:bodyPr/>
        <a:lstStyle/>
        <a:p>
          <a:endParaRPr lang="zh-CN" altLang="en-US" sz="2400"/>
        </a:p>
      </dgm:t>
    </dgm:pt>
    <dgm:pt modelId="{9D0C460C-48FD-48E2-AA81-BA81E80A6B49}" type="sibTrans" cxnId="{CB0AAC9B-3ED9-4FEB-B597-7E6888B64A4A}">
      <dgm:prSet/>
      <dgm:spPr/>
      <dgm:t>
        <a:bodyPr/>
        <a:lstStyle/>
        <a:p>
          <a:endParaRPr lang="zh-CN" altLang="en-US" sz="2400"/>
        </a:p>
      </dgm:t>
    </dgm:pt>
    <dgm:pt modelId="{A8AA59DC-993F-4ECD-BCD3-E745877DE778}" type="pres">
      <dgm:prSet presAssocID="{164D69ED-A7F6-49BA-838E-CB37A7971CA6}" presName="Name0" presStyleCnt="0">
        <dgm:presLayoutVars>
          <dgm:chMax val="7"/>
          <dgm:chPref val="7"/>
          <dgm:dir/>
        </dgm:presLayoutVars>
      </dgm:prSet>
      <dgm:spPr/>
    </dgm:pt>
    <dgm:pt modelId="{1AE98337-0597-43B0-9AC9-EE8E139C3A26}" type="pres">
      <dgm:prSet presAssocID="{164D69ED-A7F6-49BA-838E-CB37A7971CA6}" presName="Name1" presStyleCnt="0"/>
      <dgm:spPr/>
    </dgm:pt>
    <dgm:pt modelId="{64777A5E-9440-4832-A055-32D9A8EF982E}" type="pres">
      <dgm:prSet presAssocID="{164D69ED-A7F6-49BA-838E-CB37A7971CA6}" presName="cycle" presStyleCnt="0"/>
      <dgm:spPr/>
    </dgm:pt>
    <dgm:pt modelId="{E98337E1-8642-4172-96AC-F996924506BF}" type="pres">
      <dgm:prSet presAssocID="{164D69ED-A7F6-49BA-838E-CB37A7971CA6}" presName="srcNode" presStyleLbl="node1" presStyleIdx="0" presStyleCnt="3"/>
      <dgm:spPr/>
    </dgm:pt>
    <dgm:pt modelId="{B7DA680D-08AA-4C01-A111-06E6881B8986}" type="pres">
      <dgm:prSet presAssocID="{164D69ED-A7F6-49BA-838E-CB37A7971CA6}" presName="conn" presStyleLbl="parChTrans1D2" presStyleIdx="0" presStyleCnt="1" custScaleX="85799" custScaleY="129180" custLinFactNeighborX="-1391" custLinFactNeighborY="2144"/>
      <dgm:spPr/>
    </dgm:pt>
    <dgm:pt modelId="{ACAF22D4-9B2D-4E62-BA03-F6EF2CF24F5C}" type="pres">
      <dgm:prSet presAssocID="{164D69ED-A7F6-49BA-838E-CB37A7971CA6}" presName="extraNode" presStyleLbl="node1" presStyleIdx="0" presStyleCnt="3"/>
      <dgm:spPr/>
    </dgm:pt>
    <dgm:pt modelId="{78C2FD32-D8C6-4755-8A0A-929D4FEF2E78}" type="pres">
      <dgm:prSet presAssocID="{164D69ED-A7F6-49BA-838E-CB37A7971CA6}" presName="dstNode" presStyleLbl="node1" presStyleIdx="0" presStyleCnt="3"/>
      <dgm:spPr/>
    </dgm:pt>
    <dgm:pt modelId="{C4049B08-7B61-4446-9294-1E3169C9F10D}" type="pres">
      <dgm:prSet presAssocID="{F4571974-5BD5-4F96-AE74-904BFFBF29D4}" presName="text_1" presStyleLbl="node1" presStyleIdx="0" presStyleCnt="3" custLinFactNeighborX="437" custLinFactNeighborY="-40917">
        <dgm:presLayoutVars>
          <dgm:bulletEnabled val="1"/>
        </dgm:presLayoutVars>
      </dgm:prSet>
      <dgm:spPr/>
    </dgm:pt>
    <dgm:pt modelId="{BB9E6E07-D69B-4814-A991-5C7D2AE961ED}" type="pres">
      <dgm:prSet presAssocID="{F4571974-5BD5-4F96-AE74-904BFFBF29D4}" presName="accent_1" presStyleCnt="0"/>
      <dgm:spPr/>
    </dgm:pt>
    <dgm:pt modelId="{1CD21592-A757-41EB-ADB0-C60ADD4E3F6A}" type="pres">
      <dgm:prSet presAssocID="{F4571974-5BD5-4F96-AE74-904BFFBF29D4}" presName="accentRepeatNode" presStyleLbl="solidFgAcc1" presStyleIdx="0" presStyleCnt="3" custLinFactNeighborX="2111" custLinFactNeighborY="-36489"/>
      <dgm:spPr>
        <a:solidFill>
          <a:schemeClr val="accent2">
            <a:lumMod val="60000"/>
            <a:lumOff val="40000"/>
          </a:schemeClr>
        </a:solidFill>
      </dgm:spPr>
    </dgm:pt>
    <dgm:pt modelId="{61D06414-599D-440B-84B2-363819E50F73}" type="pres">
      <dgm:prSet presAssocID="{41882B3A-57DF-4FA4-8682-4AF79E707215}" presName="text_2" presStyleLbl="node1" presStyleIdx="1" presStyleCnt="3" custLinFactNeighborX="458" custLinFactNeighborY="-45595">
        <dgm:presLayoutVars>
          <dgm:bulletEnabled val="1"/>
        </dgm:presLayoutVars>
      </dgm:prSet>
      <dgm:spPr/>
    </dgm:pt>
    <dgm:pt modelId="{458B6307-6DCD-4383-919D-00097116EFFD}" type="pres">
      <dgm:prSet presAssocID="{41882B3A-57DF-4FA4-8682-4AF79E707215}" presName="accent_2" presStyleCnt="0"/>
      <dgm:spPr/>
    </dgm:pt>
    <dgm:pt modelId="{292EF79E-7C98-4017-9993-6B25C4BC3DC3}" type="pres">
      <dgm:prSet presAssocID="{41882B3A-57DF-4FA4-8682-4AF79E707215}" presName="accentRepeatNode" presStyleLbl="solidFgAcc1" presStyleIdx="1" presStyleCnt="3" custLinFactNeighborX="-23102" custLinFactNeighborY="-33742"/>
      <dgm:spPr>
        <a:solidFill>
          <a:schemeClr val="tx2">
            <a:lumMod val="40000"/>
            <a:lumOff val="60000"/>
          </a:schemeClr>
        </a:solidFill>
      </dgm:spPr>
    </dgm:pt>
    <dgm:pt modelId="{01A26AA9-E591-4FEF-B6BE-F7320A98FBE7}" type="pres">
      <dgm:prSet presAssocID="{358B5533-F9EC-428E-9239-DEBC1244B63E}" presName="text_3" presStyleLbl="node1" presStyleIdx="2" presStyleCnt="3" custLinFactNeighborX="3008" custLinFactNeighborY="-36065">
        <dgm:presLayoutVars>
          <dgm:bulletEnabled val="1"/>
        </dgm:presLayoutVars>
      </dgm:prSet>
      <dgm:spPr/>
    </dgm:pt>
    <dgm:pt modelId="{7619C3DA-4CCF-45DE-A8BD-2D6B63A1061B}" type="pres">
      <dgm:prSet presAssocID="{358B5533-F9EC-428E-9239-DEBC1244B63E}" presName="accent_3" presStyleCnt="0"/>
      <dgm:spPr/>
    </dgm:pt>
    <dgm:pt modelId="{8A2F8488-DECD-4029-ADE7-E6F03F424420}" type="pres">
      <dgm:prSet presAssocID="{358B5533-F9EC-428E-9239-DEBC1244B63E}" presName="accentRepeatNode" presStyleLbl="solidFgAcc1" presStyleIdx="2" presStyleCnt="3" custLinFactNeighborX="8979" custLinFactNeighborY="-39548"/>
      <dgm:spPr>
        <a:solidFill>
          <a:schemeClr val="accent5"/>
        </a:solidFill>
        <a:ln>
          <a:solidFill>
            <a:schemeClr val="accent5"/>
          </a:solidFill>
        </a:ln>
      </dgm:spPr>
    </dgm:pt>
  </dgm:ptLst>
  <dgm:cxnLst>
    <dgm:cxn modelId="{8F6AAD03-3510-46A7-8CB0-47FA8FBF30AA}" type="presOf" srcId="{164D69ED-A7F6-49BA-838E-CB37A7971CA6}" destId="{A8AA59DC-993F-4ECD-BCD3-E745877DE778}" srcOrd="0" destOrd="0" presId="urn:microsoft.com/office/officeart/2008/layout/VerticalCurvedList"/>
    <dgm:cxn modelId="{0BD98A27-D0D5-4DBE-9CCC-755B0C66D5FE}" srcId="{164D69ED-A7F6-49BA-838E-CB37A7971CA6}" destId="{F4571974-5BD5-4F96-AE74-904BFFBF29D4}" srcOrd="0" destOrd="0" parTransId="{3634715C-5145-4369-8B9B-48F0C6145469}" sibTransId="{07B08A53-54C8-4725-9176-8178E249277A}"/>
    <dgm:cxn modelId="{E365BC3A-F341-42DA-95F7-5724A6621FF5}" type="presOf" srcId="{358B5533-F9EC-428E-9239-DEBC1244B63E}" destId="{01A26AA9-E591-4FEF-B6BE-F7320A98FBE7}" srcOrd="0" destOrd="0" presId="urn:microsoft.com/office/officeart/2008/layout/VerticalCurvedList"/>
    <dgm:cxn modelId="{591F173E-F78D-4DAE-B4B4-F0133BB44C11}" type="presOf" srcId="{41882B3A-57DF-4FA4-8682-4AF79E707215}" destId="{61D06414-599D-440B-84B2-363819E50F73}" srcOrd="0" destOrd="0" presId="urn:microsoft.com/office/officeart/2008/layout/VerticalCurvedList"/>
    <dgm:cxn modelId="{D20CE462-7020-485E-A2B1-F9E533C509F4}" srcId="{164D69ED-A7F6-49BA-838E-CB37A7971CA6}" destId="{41882B3A-57DF-4FA4-8682-4AF79E707215}" srcOrd="1" destOrd="0" parTransId="{79B90AE5-2FF2-48A0-B2C8-52D95E899B7C}" sibTransId="{0D2ABF4B-55AF-41B0-AC6E-86AA629FAA3C}"/>
    <dgm:cxn modelId="{CB0AAC9B-3ED9-4FEB-B597-7E6888B64A4A}" srcId="{164D69ED-A7F6-49BA-838E-CB37A7971CA6}" destId="{358B5533-F9EC-428E-9239-DEBC1244B63E}" srcOrd="2" destOrd="0" parTransId="{B27E50EC-E017-4C1F-92E1-848D3CDA0DDC}" sibTransId="{9D0C460C-48FD-48E2-AA81-BA81E80A6B49}"/>
    <dgm:cxn modelId="{633DCFD6-815E-43B2-A3A9-FF889FA4E474}" type="presOf" srcId="{07B08A53-54C8-4725-9176-8178E249277A}" destId="{B7DA680D-08AA-4C01-A111-06E6881B8986}" srcOrd="0" destOrd="0" presId="urn:microsoft.com/office/officeart/2008/layout/VerticalCurvedList"/>
    <dgm:cxn modelId="{98DA7DE8-1CFD-49DB-8B06-2AD527AE7379}" type="presOf" srcId="{F4571974-5BD5-4F96-AE74-904BFFBF29D4}" destId="{C4049B08-7B61-4446-9294-1E3169C9F10D}" srcOrd="0" destOrd="0" presId="urn:microsoft.com/office/officeart/2008/layout/VerticalCurvedList"/>
    <dgm:cxn modelId="{CB3C7E42-6977-41EF-8825-8E87FBFBCCCB}" type="presParOf" srcId="{A8AA59DC-993F-4ECD-BCD3-E745877DE778}" destId="{1AE98337-0597-43B0-9AC9-EE8E139C3A26}" srcOrd="0" destOrd="0" presId="urn:microsoft.com/office/officeart/2008/layout/VerticalCurvedList"/>
    <dgm:cxn modelId="{88004720-0E64-4D6C-BDE5-4F5A7D9FE399}" type="presParOf" srcId="{1AE98337-0597-43B0-9AC9-EE8E139C3A26}" destId="{64777A5E-9440-4832-A055-32D9A8EF982E}" srcOrd="0" destOrd="0" presId="urn:microsoft.com/office/officeart/2008/layout/VerticalCurvedList"/>
    <dgm:cxn modelId="{64FE6C36-76AF-4CE7-ACBE-63AE4C73FEEC}" type="presParOf" srcId="{64777A5E-9440-4832-A055-32D9A8EF982E}" destId="{E98337E1-8642-4172-96AC-F996924506BF}" srcOrd="0" destOrd="0" presId="urn:microsoft.com/office/officeart/2008/layout/VerticalCurvedList"/>
    <dgm:cxn modelId="{130F0374-CC5B-4C24-A295-25393FDAEF56}" type="presParOf" srcId="{64777A5E-9440-4832-A055-32D9A8EF982E}" destId="{B7DA680D-08AA-4C01-A111-06E6881B8986}" srcOrd="1" destOrd="0" presId="urn:microsoft.com/office/officeart/2008/layout/VerticalCurvedList"/>
    <dgm:cxn modelId="{4664FF39-D31F-4425-8C01-F03F81AB2DAE}" type="presParOf" srcId="{64777A5E-9440-4832-A055-32D9A8EF982E}" destId="{ACAF22D4-9B2D-4E62-BA03-F6EF2CF24F5C}" srcOrd="2" destOrd="0" presId="urn:microsoft.com/office/officeart/2008/layout/VerticalCurvedList"/>
    <dgm:cxn modelId="{F11792DE-F878-45DC-B5CB-356DF3A1D7D9}" type="presParOf" srcId="{64777A5E-9440-4832-A055-32D9A8EF982E}" destId="{78C2FD32-D8C6-4755-8A0A-929D4FEF2E78}" srcOrd="3" destOrd="0" presId="urn:microsoft.com/office/officeart/2008/layout/VerticalCurvedList"/>
    <dgm:cxn modelId="{55ACF842-57B6-45F6-8F4B-02B001858698}" type="presParOf" srcId="{1AE98337-0597-43B0-9AC9-EE8E139C3A26}" destId="{C4049B08-7B61-4446-9294-1E3169C9F10D}" srcOrd="1" destOrd="0" presId="urn:microsoft.com/office/officeart/2008/layout/VerticalCurvedList"/>
    <dgm:cxn modelId="{250A0F95-30F8-44E9-B7C5-DA8B1EA66B82}" type="presParOf" srcId="{1AE98337-0597-43B0-9AC9-EE8E139C3A26}" destId="{BB9E6E07-D69B-4814-A991-5C7D2AE961ED}" srcOrd="2" destOrd="0" presId="urn:microsoft.com/office/officeart/2008/layout/VerticalCurvedList"/>
    <dgm:cxn modelId="{46586E5D-E241-4012-960F-3CCB1957EA1A}" type="presParOf" srcId="{BB9E6E07-D69B-4814-A991-5C7D2AE961ED}" destId="{1CD21592-A757-41EB-ADB0-C60ADD4E3F6A}" srcOrd="0" destOrd="0" presId="urn:microsoft.com/office/officeart/2008/layout/VerticalCurvedList"/>
    <dgm:cxn modelId="{D8BF6251-6FD9-4841-A784-441527A52FAD}" type="presParOf" srcId="{1AE98337-0597-43B0-9AC9-EE8E139C3A26}" destId="{61D06414-599D-440B-84B2-363819E50F73}" srcOrd="3" destOrd="0" presId="urn:microsoft.com/office/officeart/2008/layout/VerticalCurvedList"/>
    <dgm:cxn modelId="{F7F83793-2F07-410A-B686-D9AB72A6EA7C}" type="presParOf" srcId="{1AE98337-0597-43B0-9AC9-EE8E139C3A26}" destId="{458B6307-6DCD-4383-919D-00097116EFFD}" srcOrd="4" destOrd="0" presId="urn:microsoft.com/office/officeart/2008/layout/VerticalCurvedList"/>
    <dgm:cxn modelId="{D1D8E7C7-02F0-400C-A0CC-72691A9FEBAA}" type="presParOf" srcId="{458B6307-6DCD-4383-919D-00097116EFFD}" destId="{292EF79E-7C98-4017-9993-6B25C4BC3DC3}" srcOrd="0" destOrd="0" presId="urn:microsoft.com/office/officeart/2008/layout/VerticalCurvedList"/>
    <dgm:cxn modelId="{58C227BA-C2D6-4509-8670-90A0223054B3}" type="presParOf" srcId="{1AE98337-0597-43B0-9AC9-EE8E139C3A26}" destId="{01A26AA9-E591-4FEF-B6BE-F7320A98FBE7}" srcOrd="5" destOrd="0" presId="urn:microsoft.com/office/officeart/2008/layout/VerticalCurvedList"/>
    <dgm:cxn modelId="{B4F15474-8381-4B3D-AE73-59CF524F2458}" type="presParOf" srcId="{1AE98337-0597-43B0-9AC9-EE8E139C3A26}" destId="{7619C3DA-4CCF-45DE-A8BD-2D6B63A1061B}" srcOrd="6" destOrd="0" presId="urn:microsoft.com/office/officeart/2008/layout/VerticalCurvedList"/>
    <dgm:cxn modelId="{2A3B632C-1C4C-4D40-96A1-C7023802830D}" type="presParOf" srcId="{7619C3DA-4CCF-45DE-A8BD-2D6B63A1061B}" destId="{8A2F8488-DECD-4029-ADE7-E6F03F42442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A740C9E-D82D-2D4A-91B7-C7B1CBDA21BC}"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AF5B7B35-B379-6A41-AFC1-6144C59B6361}">
      <dgm:prSet phldrT="[Text]" custT="1"/>
      <dgm:spPr/>
      <dgm:t>
        <a:bodyPr/>
        <a:lstStyle/>
        <a:p>
          <a:r>
            <a:rPr lang="en-US" sz="2000" dirty="0" err="1"/>
            <a:t>特殊系统进程</a:t>
          </a:r>
          <a:endParaRPr lang="en-US" sz="2000" dirty="0"/>
        </a:p>
      </dgm:t>
    </dgm:pt>
    <dgm:pt modelId="{DD1E763E-989D-FC4F-BCD6-FC5BE328DB61}" type="parTrans" cxnId="{D967829A-49A8-CC48-8B6F-9C3001B3FAC6}">
      <dgm:prSet/>
      <dgm:spPr/>
      <dgm:t>
        <a:bodyPr/>
        <a:lstStyle/>
        <a:p>
          <a:endParaRPr lang="en-US" sz="2000"/>
        </a:p>
      </dgm:t>
    </dgm:pt>
    <dgm:pt modelId="{88FC56EB-F617-5E40-A095-96C9966406E1}" type="sibTrans" cxnId="{D967829A-49A8-CC48-8B6F-9C3001B3FAC6}">
      <dgm:prSet/>
      <dgm:spPr/>
      <dgm:t>
        <a:bodyPr/>
        <a:lstStyle/>
        <a:p>
          <a:endParaRPr lang="en-US" sz="2000"/>
        </a:p>
      </dgm:t>
    </dgm:pt>
    <dgm:pt modelId="{191CEFDC-A481-1D42-8D15-3B57F153130B}">
      <dgm:prSet custT="1"/>
      <dgm:spPr>
        <a:solidFill>
          <a:schemeClr val="bg1"/>
        </a:solidFill>
        <a:ln>
          <a:solidFill>
            <a:schemeClr val="tx1"/>
          </a:solidFill>
        </a:ln>
      </dgm:spPr>
      <dgm:t>
        <a:bodyPr/>
        <a:lstStyle/>
        <a:p>
          <a:r>
            <a:rPr lang="en-US" sz="2000" dirty="0" err="1"/>
            <a:t>管理系统所需的用户模式服务</a:t>
          </a:r>
          <a:endParaRPr lang="en-US" sz="2000" dirty="0"/>
        </a:p>
      </dgm:t>
    </dgm:pt>
    <dgm:pt modelId="{5977615C-2709-9147-BE85-E0BEC9A2E663}" type="parTrans" cxnId="{8F2DAA5A-FA59-1B4C-A2E9-E23B59F2EB3E}">
      <dgm:prSet/>
      <dgm:spPr/>
      <dgm:t>
        <a:bodyPr/>
        <a:lstStyle/>
        <a:p>
          <a:endParaRPr lang="en-US" sz="2000"/>
        </a:p>
      </dgm:t>
    </dgm:pt>
    <dgm:pt modelId="{06E564E0-23EA-634C-8E40-03FDD98BFC4B}" type="sibTrans" cxnId="{8F2DAA5A-FA59-1B4C-A2E9-E23B59F2EB3E}">
      <dgm:prSet/>
      <dgm:spPr/>
      <dgm:t>
        <a:bodyPr/>
        <a:lstStyle/>
        <a:p>
          <a:endParaRPr lang="en-US" sz="2000"/>
        </a:p>
      </dgm:t>
    </dgm:pt>
    <dgm:pt modelId="{D0E891C3-E123-A544-99AD-192650D55463}">
      <dgm:prSet custT="1"/>
      <dgm:spPr/>
      <dgm:t>
        <a:bodyPr/>
        <a:lstStyle/>
        <a:p>
          <a:r>
            <a:rPr lang="en-US" sz="2000" dirty="0" err="1"/>
            <a:t>服务进程</a:t>
          </a:r>
          <a:endParaRPr lang="en-US" sz="2000" dirty="0"/>
        </a:p>
      </dgm:t>
    </dgm:pt>
    <dgm:pt modelId="{5AFD892A-1E72-D04E-95DB-5D7D5E62EF33}" type="parTrans" cxnId="{6AA02DBC-75F3-F445-8B84-15D96B3B8FE4}">
      <dgm:prSet/>
      <dgm:spPr/>
      <dgm:t>
        <a:bodyPr/>
        <a:lstStyle/>
        <a:p>
          <a:endParaRPr lang="en-US" sz="2000"/>
        </a:p>
      </dgm:t>
    </dgm:pt>
    <dgm:pt modelId="{2848FE8F-5248-F54C-89C0-B68C8AC2A639}" type="sibTrans" cxnId="{6AA02DBC-75F3-F445-8B84-15D96B3B8FE4}">
      <dgm:prSet/>
      <dgm:spPr/>
      <dgm:t>
        <a:bodyPr/>
        <a:lstStyle/>
        <a:p>
          <a:endParaRPr lang="en-US" sz="2000"/>
        </a:p>
      </dgm:t>
    </dgm:pt>
    <dgm:pt modelId="{363F67A4-3F4C-6E4C-880C-300795C24335}">
      <dgm:prSet custT="1"/>
      <dgm:spPr>
        <a:solidFill>
          <a:schemeClr val="bg1"/>
        </a:solidFill>
        <a:ln>
          <a:solidFill>
            <a:schemeClr val="tx1"/>
          </a:solidFill>
        </a:ln>
      </dgm:spPr>
      <dgm:t>
        <a:bodyPr/>
        <a:lstStyle/>
        <a:p>
          <a:r>
            <a:rPr lang="en-US" sz="1800" dirty="0" err="1"/>
            <a:t>后台打印程序</a:t>
          </a:r>
          <a:r>
            <a:rPr lang="zh-CN" altLang="en-US" sz="1800" dirty="0"/>
            <a:t>、事件记录器、与设备驱动协作的用户模式构件、不同的网络服务程序等</a:t>
          </a:r>
          <a:endParaRPr lang="en-US" sz="1800" dirty="0"/>
        </a:p>
      </dgm:t>
    </dgm:pt>
    <dgm:pt modelId="{AD26ACA1-FBD4-0943-A56F-CD4416422699}" type="parTrans" cxnId="{61568DC8-8890-2149-AD04-60E8E2A3F101}">
      <dgm:prSet/>
      <dgm:spPr/>
      <dgm:t>
        <a:bodyPr/>
        <a:lstStyle/>
        <a:p>
          <a:endParaRPr lang="en-US" sz="2000"/>
        </a:p>
      </dgm:t>
    </dgm:pt>
    <dgm:pt modelId="{0F87A6B7-CAE7-2040-A3E5-0BCBA06B20DE}" type="sibTrans" cxnId="{61568DC8-8890-2149-AD04-60E8E2A3F101}">
      <dgm:prSet/>
      <dgm:spPr/>
      <dgm:t>
        <a:bodyPr/>
        <a:lstStyle/>
        <a:p>
          <a:endParaRPr lang="en-US" sz="2000"/>
        </a:p>
      </dgm:t>
    </dgm:pt>
    <dgm:pt modelId="{A15F21E3-5BAE-944B-A4A8-0454DF04A778}">
      <dgm:prSet custT="1"/>
      <dgm:spPr/>
      <dgm:t>
        <a:bodyPr/>
        <a:lstStyle/>
        <a:p>
          <a:r>
            <a:rPr lang="en-US" sz="2000" dirty="0" err="1"/>
            <a:t>环境子系统</a:t>
          </a:r>
          <a:endParaRPr lang="en-US" sz="2000" dirty="0"/>
        </a:p>
      </dgm:t>
    </dgm:pt>
    <dgm:pt modelId="{CC568848-F233-4541-B319-081B5ECA6461}" type="parTrans" cxnId="{FBECAFCD-5BB2-1048-808F-C5C1A5760AD9}">
      <dgm:prSet/>
      <dgm:spPr/>
      <dgm:t>
        <a:bodyPr/>
        <a:lstStyle/>
        <a:p>
          <a:endParaRPr lang="en-US" sz="2000"/>
        </a:p>
      </dgm:t>
    </dgm:pt>
    <dgm:pt modelId="{1D484107-B175-2948-BE5D-8C9E46F40BDA}" type="sibTrans" cxnId="{FBECAFCD-5BB2-1048-808F-C5C1A5760AD9}">
      <dgm:prSet/>
      <dgm:spPr/>
      <dgm:t>
        <a:bodyPr/>
        <a:lstStyle/>
        <a:p>
          <a:endParaRPr lang="en-US" sz="2000"/>
        </a:p>
      </dgm:t>
    </dgm:pt>
    <dgm:pt modelId="{7139B78E-6B85-7242-BC9F-4D7D0F1BED1A}">
      <dgm:prSet custT="1"/>
      <dgm:spPr>
        <a:solidFill>
          <a:schemeClr val="bg1"/>
        </a:solidFill>
        <a:ln>
          <a:solidFill>
            <a:schemeClr val="tx1"/>
          </a:solidFill>
        </a:ln>
      </dgm:spPr>
      <dgm:t>
        <a:bodyPr/>
        <a:lstStyle/>
        <a:p>
          <a:r>
            <a:rPr lang="en-US" sz="2000" dirty="0" err="1"/>
            <a:t>提供不同的操作系统个性化设置</a:t>
          </a:r>
          <a:r>
            <a:rPr lang="zh-CN" altLang="en-US" sz="2000" dirty="0"/>
            <a:t>（环境）</a:t>
          </a:r>
          <a:endParaRPr lang="en-US" sz="2000" dirty="0"/>
        </a:p>
      </dgm:t>
    </dgm:pt>
    <dgm:pt modelId="{1F4FBA8F-BC40-DF40-AE00-644B1F191D22}" type="parTrans" cxnId="{0338E2C6-6EB0-3D4A-831E-3F372586838A}">
      <dgm:prSet/>
      <dgm:spPr/>
      <dgm:t>
        <a:bodyPr/>
        <a:lstStyle/>
        <a:p>
          <a:endParaRPr lang="en-US" sz="2000"/>
        </a:p>
      </dgm:t>
    </dgm:pt>
    <dgm:pt modelId="{30190FC8-EFE8-1145-8A4F-FC952929E03E}" type="sibTrans" cxnId="{0338E2C6-6EB0-3D4A-831E-3F372586838A}">
      <dgm:prSet/>
      <dgm:spPr/>
      <dgm:t>
        <a:bodyPr/>
        <a:lstStyle/>
        <a:p>
          <a:endParaRPr lang="en-US" sz="2000"/>
        </a:p>
      </dgm:t>
    </dgm:pt>
    <dgm:pt modelId="{D80AFD22-BB53-E84B-949F-4606BEB91242}">
      <dgm:prSet custT="1"/>
      <dgm:spPr/>
      <dgm:t>
        <a:bodyPr/>
        <a:lstStyle/>
        <a:p>
          <a:r>
            <a:rPr lang="en-US" sz="2000" dirty="0" err="1"/>
            <a:t>用户应用程序</a:t>
          </a:r>
          <a:endParaRPr lang="en-US" sz="2000" dirty="0"/>
        </a:p>
      </dgm:t>
    </dgm:pt>
    <dgm:pt modelId="{DC17685C-4F78-4242-9C07-A1EF73B45E9E}" type="parTrans" cxnId="{171FE393-E7CF-0947-AC53-F30A4D78B12E}">
      <dgm:prSet/>
      <dgm:spPr/>
      <dgm:t>
        <a:bodyPr/>
        <a:lstStyle/>
        <a:p>
          <a:endParaRPr lang="en-US" sz="2000"/>
        </a:p>
      </dgm:t>
    </dgm:pt>
    <dgm:pt modelId="{40661EEE-29DA-1441-8BBB-9DF5E082B6D2}" type="sibTrans" cxnId="{171FE393-E7CF-0947-AC53-F30A4D78B12E}">
      <dgm:prSet/>
      <dgm:spPr/>
      <dgm:t>
        <a:bodyPr/>
        <a:lstStyle/>
        <a:p>
          <a:endParaRPr lang="en-US" sz="2000"/>
        </a:p>
      </dgm:t>
    </dgm:pt>
    <dgm:pt modelId="{768BB60F-1189-374E-92C1-C77A9763BED1}">
      <dgm:prSet custT="1"/>
      <dgm:spPr>
        <a:solidFill>
          <a:schemeClr val="bg1"/>
        </a:solidFill>
        <a:ln>
          <a:solidFill>
            <a:schemeClr val="tx1"/>
          </a:solidFill>
        </a:ln>
      </dgm:spPr>
      <dgm:t>
        <a:bodyPr/>
        <a:lstStyle/>
        <a:p>
          <a:r>
            <a:rPr lang="en-US" sz="1800" dirty="0" err="1"/>
            <a:t>为充分利用系统功能而为用户提供的可执行程序和动态链接库</a:t>
          </a:r>
          <a:endParaRPr lang="en-US" sz="1800" dirty="0"/>
        </a:p>
      </dgm:t>
    </dgm:pt>
    <dgm:pt modelId="{0F62B409-7F41-DB43-9C89-6761A4C6BD89}" type="parTrans" cxnId="{CBACB795-1031-BB47-9D0D-032D00C6BEE9}">
      <dgm:prSet/>
      <dgm:spPr/>
      <dgm:t>
        <a:bodyPr/>
        <a:lstStyle/>
        <a:p>
          <a:endParaRPr lang="en-US" sz="2000"/>
        </a:p>
      </dgm:t>
    </dgm:pt>
    <dgm:pt modelId="{319596DA-14A8-7A45-A47D-454320975067}" type="sibTrans" cxnId="{CBACB795-1031-BB47-9D0D-032D00C6BEE9}">
      <dgm:prSet/>
      <dgm:spPr/>
      <dgm:t>
        <a:bodyPr/>
        <a:lstStyle/>
        <a:p>
          <a:endParaRPr lang="en-US" sz="2000"/>
        </a:p>
      </dgm:t>
    </dgm:pt>
    <dgm:pt modelId="{A42526EC-89E3-4F42-8A2B-7269114FFBE6}" type="pres">
      <dgm:prSet presAssocID="{FA740C9E-D82D-2D4A-91B7-C7B1CBDA21BC}" presName="Name0" presStyleCnt="0">
        <dgm:presLayoutVars>
          <dgm:dir/>
          <dgm:animLvl val="lvl"/>
          <dgm:resizeHandles val="exact"/>
        </dgm:presLayoutVars>
      </dgm:prSet>
      <dgm:spPr/>
    </dgm:pt>
    <dgm:pt modelId="{99CBB986-DE25-ED4E-ADD3-AE049C800050}" type="pres">
      <dgm:prSet presAssocID="{AF5B7B35-B379-6A41-AFC1-6144C59B6361}" presName="linNode" presStyleCnt="0"/>
      <dgm:spPr/>
    </dgm:pt>
    <dgm:pt modelId="{C1A08A7E-6C9B-0541-B51C-5088875BE9D1}" type="pres">
      <dgm:prSet presAssocID="{AF5B7B35-B379-6A41-AFC1-6144C59B6361}" presName="parentText" presStyleLbl="node1" presStyleIdx="0" presStyleCnt="4">
        <dgm:presLayoutVars>
          <dgm:chMax val="1"/>
          <dgm:bulletEnabled val="1"/>
        </dgm:presLayoutVars>
      </dgm:prSet>
      <dgm:spPr/>
    </dgm:pt>
    <dgm:pt modelId="{89D89846-0CAB-624F-AD7A-98CBEC05E19D}" type="pres">
      <dgm:prSet presAssocID="{AF5B7B35-B379-6A41-AFC1-6144C59B6361}" presName="descendantText" presStyleLbl="alignAccFollowNode1" presStyleIdx="0" presStyleCnt="4">
        <dgm:presLayoutVars>
          <dgm:bulletEnabled val="1"/>
        </dgm:presLayoutVars>
      </dgm:prSet>
      <dgm:spPr/>
    </dgm:pt>
    <dgm:pt modelId="{379A4F53-0404-E94F-9BCB-F433E894D4F9}" type="pres">
      <dgm:prSet presAssocID="{88FC56EB-F617-5E40-A095-96C9966406E1}" presName="sp" presStyleCnt="0"/>
      <dgm:spPr/>
    </dgm:pt>
    <dgm:pt modelId="{07CF7FAA-3BE3-9F4F-A15B-3DF90C451BEE}" type="pres">
      <dgm:prSet presAssocID="{D0E891C3-E123-A544-99AD-192650D55463}" presName="linNode" presStyleCnt="0"/>
      <dgm:spPr/>
    </dgm:pt>
    <dgm:pt modelId="{D4A0A511-6EB0-9840-AF7C-078E6D2A4228}" type="pres">
      <dgm:prSet presAssocID="{D0E891C3-E123-A544-99AD-192650D55463}" presName="parentText" presStyleLbl="node1" presStyleIdx="1" presStyleCnt="4">
        <dgm:presLayoutVars>
          <dgm:chMax val="1"/>
          <dgm:bulletEnabled val="1"/>
        </dgm:presLayoutVars>
      </dgm:prSet>
      <dgm:spPr/>
    </dgm:pt>
    <dgm:pt modelId="{3D3B3A51-0609-BC47-A3FE-19B79722289A}" type="pres">
      <dgm:prSet presAssocID="{D0E891C3-E123-A544-99AD-192650D55463}" presName="descendantText" presStyleLbl="alignAccFollowNode1" presStyleIdx="1" presStyleCnt="4">
        <dgm:presLayoutVars>
          <dgm:bulletEnabled val="1"/>
        </dgm:presLayoutVars>
      </dgm:prSet>
      <dgm:spPr/>
    </dgm:pt>
    <dgm:pt modelId="{0529E9A3-2980-2345-A740-395E8806591C}" type="pres">
      <dgm:prSet presAssocID="{2848FE8F-5248-F54C-89C0-B68C8AC2A639}" presName="sp" presStyleCnt="0"/>
      <dgm:spPr/>
    </dgm:pt>
    <dgm:pt modelId="{510D28ED-D21E-5440-A561-7A0D99AFAAB1}" type="pres">
      <dgm:prSet presAssocID="{A15F21E3-5BAE-944B-A4A8-0454DF04A778}" presName="linNode" presStyleCnt="0"/>
      <dgm:spPr/>
    </dgm:pt>
    <dgm:pt modelId="{6C6A6EB6-A3C0-094A-8C25-716C3AB1B48B}" type="pres">
      <dgm:prSet presAssocID="{A15F21E3-5BAE-944B-A4A8-0454DF04A778}" presName="parentText" presStyleLbl="node1" presStyleIdx="2" presStyleCnt="4" custLinFactNeighborX="334" custLinFactNeighborY="-3413">
        <dgm:presLayoutVars>
          <dgm:chMax val="1"/>
          <dgm:bulletEnabled val="1"/>
        </dgm:presLayoutVars>
      </dgm:prSet>
      <dgm:spPr/>
    </dgm:pt>
    <dgm:pt modelId="{A2940A86-0651-3E4B-BF37-142D1239C5C0}" type="pres">
      <dgm:prSet presAssocID="{A15F21E3-5BAE-944B-A4A8-0454DF04A778}" presName="descendantText" presStyleLbl="alignAccFollowNode1" presStyleIdx="2" presStyleCnt="4">
        <dgm:presLayoutVars>
          <dgm:bulletEnabled val="1"/>
        </dgm:presLayoutVars>
      </dgm:prSet>
      <dgm:spPr/>
    </dgm:pt>
    <dgm:pt modelId="{64451505-148C-3247-AABA-D5114CC3EE61}" type="pres">
      <dgm:prSet presAssocID="{1D484107-B175-2948-BE5D-8C9E46F40BDA}" presName="sp" presStyleCnt="0"/>
      <dgm:spPr/>
    </dgm:pt>
    <dgm:pt modelId="{0D4DD663-61F0-D047-96BE-C6CE57D13FD5}" type="pres">
      <dgm:prSet presAssocID="{D80AFD22-BB53-E84B-949F-4606BEB91242}" presName="linNode" presStyleCnt="0"/>
      <dgm:spPr/>
    </dgm:pt>
    <dgm:pt modelId="{047BC7DF-D681-324D-BCF9-F46B6E83FD61}" type="pres">
      <dgm:prSet presAssocID="{D80AFD22-BB53-E84B-949F-4606BEB91242}" presName="parentText" presStyleLbl="node1" presStyleIdx="3" presStyleCnt="4">
        <dgm:presLayoutVars>
          <dgm:chMax val="1"/>
          <dgm:bulletEnabled val="1"/>
        </dgm:presLayoutVars>
      </dgm:prSet>
      <dgm:spPr/>
    </dgm:pt>
    <dgm:pt modelId="{AFA9C005-9D3B-124D-AB66-7542353341D6}" type="pres">
      <dgm:prSet presAssocID="{D80AFD22-BB53-E84B-949F-4606BEB91242}" presName="descendantText" presStyleLbl="alignAccFollowNode1" presStyleIdx="3" presStyleCnt="4">
        <dgm:presLayoutVars>
          <dgm:bulletEnabled val="1"/>
        </dgm:presLayoutVars>
      </dgm:prSet>
      <dgm:spPr/>
    </dgm:pt>
  </dgm:ptLst>
  <dgm:cxnLst>
    <dgm:cxn modelId="{63AC6004-423A-F84F-890D-2146EA64A2A3}" type="presOf" srcId="{FA740C9E-D82D-2D4A-91B7-C7B1CBDA21BC}" destId="{A42526EC-89E3-4F42-8A2B-7269114FFBE6}" srcOrd="0" destOrd="0" presId="urn:microsoft.com/office/officeart/2005/8/layout/vList5"/>
    <dgm:cxn modelId="{00E72A09-AD99-B547-B19E-77C5A43BA706}" type="presOf" srcId="{191CEFDC-A481-1D42-8D15-3B57F153130B}" destId="{89D89846-0CAB-624F-AD7A-98CBEC05E19D}" srcOrd="0" destOrd="0" presId="urn:microsoft.com/office/officeart/2005/8/layout/vList5"/>
    <dgm:cxn modelId="{5A927D10-ADC2-4B47-ABDC-DBDFAB0C01FF}" type="presOf" srcId="{7139B78E-6B85-7242-BC9F-4D7D0F1BED1A}" destId="{A2940A86-0651-3E4B-BF37-142D1239C5C0}" srcOrd="0" destOrd="0" presId="urn:microsoft.com/office/officeart/2005/8/layout/vList5"/>
    <dgm:cxn modelId="{E3BE4B2C-1012-764D-AD0A-9DAAAEC788D2}" type="presOf" srcId="{768BB60F-1189-374E-92C1-C77A9763BED1}" destId="{AFA9C005-9D3B-124D-AB66-7542353341D6}" srcOrd="0" destOrd="0" presId="urn:microsoft.com/office/officeart/2005/8/layout/vList5"/>
    <dgm:cxn modelId="{B9522947-2714-7B49-83E1-7D4DBDCCE372}" type="presOf" srcId="{D80AFD22-BB53-E84B-949F-4606BEB91242}" destId="{047BC7DF-D681-324D-BCF9-F46B6E83FD61}" srcOrd="0" destOrd="0" presId="urn:microsoft.com/office/officeart/2005/8/layout/vList5"/>
    <dgm:cxn modelId="{609F9758-861F-034C-8F50-D29D32CD1339}" type="presOf" srcId="{AF5B7B35-B379-6A41-AFC1-6144C59B6361}" destId="{C1A08A7E-6C9B-0541-B51C-5088875BE9D1}" srcOrd="0" destOrd="0" presId="urn:microsoft.com/office/officeart/2005/8/layout/vList5"/>
    <dgm:cxn modelId="{8F2DAA5A-FA59-1B4C-A2E9-E23B59F2EB3E}" srcId="{AF5B7B35-B379-6A41-AFC1-6144C59B6361}" destId="{191CEFDC-A481-1D42-8D15-3B57F153130B}" srcOrd="0" destOrd="0" parTransId="{5977615C-2709-9147-BE85-E0BEC9A2E663}" sibTransId="{06E564E0-23EA-634C-8E40-03FDD98BFC4B}"/>
    <dgm:cxn modelId="{A51CAA80-5DD4-4240-A067-72BC6CE82CC9}" type="presOf" srcId="{A15F21E3-5BAE-944B-A4A8-0454DF04A778}" destId="{6C6A6EB6-A3C0-094A-8C25-716C3AB1B48B}" srcOrd="0" destOrd="0" presId="urn:microsoft.com/office/officeart/2005/8/layout/vList5"/>
    <dgm:cxn modelId="{61D65C8C-6802-C840-8B37-2A3F942BB0B8}" type="presOf" srcId="{363F67A4-3F4C-6E4C-880C-300795C24335}" destId="{3D3B3A51-0609-BC47-A3FE-19B79722289A}" srcOrd="0" destOrd="0" presId="urn:microsoft.com/office/officeart/2005/8/layout/vList5"/>
    <dgm:cxn modelId="{171FE393-E7CF-0947-AC53-F30A4D78B12E}" srcId="{FA740C9E-D82D-2D4A-91B7-C7B1CBDA21BC}" destId="{D80AFD22-BB53-E84B-949F-4606BEB91242}" srcOrd="3" destOrd="0" parTransId="{DC17685C-4F78-4242-9C07-A1EF73B45E9E}" sibTransId="{40661EEE-29DA-1441-8BBB-9DF5E082B6D2}"/>
    <dgm:cxn modelId="{CBACB795-1031-BB47-9D0D-032D00C6BEE9}" srcId="{D80AFD22-BB53-E84B-949F-4606BEB91242}" destId="{768BB60F-1189-374E-92C1-C77A9763BED1}" srcOrd="0" destOrd="0" parTransId="{0F62B409-7F41-DB43-9C89-6761A4C6BD89}" sibTransId="{319596DA-14A8-7A45-A47D-454320975067}"/>
    <dgm:cxn modelId="{D967829A-49A8-CC48-8B6F-9C3001B3FAC6}" srcId="{FA740C9E-D82D-2D4A-91B7-C7B1CBDA21BC}" destId="{AF5B7B35-B379-6A41-AFC1-6144C59B6361}" srcOrd="0" destOrd="0" parTransId="{DD1E763E-989D-FC4F-BCD6-FC5BE328DB61}" sibTransId="{88FC56EB-F617-5E40-A095-96C9966406E1}"/>
    <dgm:cxn modelId="{6AA02DBC-75F3-F445-8B84-15D96B3B8FE4}" srcId="{FA740C9E-D82D-2D4A-91B7-C7B1CBDA21BC}" destId="{D0E891C3-E123-A544-99AD-192650D55463}" srcOrd="1" destOrd="0" parTransId="{5AFD892A-1E72-D04E-95DB-5D7D5E62EF33}" sibTransId="{2848FE8F-5248-F54C-89C0-B68C8AC2A639}"/>
    <dgm:cxn modelId="{0338E2C6-6EB0-3D4A-831E-3F372586838A}" srcId="{A15F21E3-5BAE-944B-A4A8-0454DF04A778}" destId="{7139B78E-6B85-7242-BC9F-4D7D0F1BED1A}" srcOrd="0" destOrd="0" parTransId="{1F4FBA8F-BC40-DF40-AE00-644B1F191D22}" sibTransId="{30190FC8-EFE8-1145-8A4F-FC952929E03E}"/>
    <dgm:cxn modelId="{61568DC8-8890-2149-AD04-60E8E2A3F101}" srcId="{D0E891C3-E123-A544-99AD-192650D55463}" destId="{363F67A4-3F4C-6E4C-880C-300795C24335}" srcOrd="0" destOrd="0" parTransId="{AD26ACA1-FBD4-0943-A56F-CD4416422699}" sibTransId="{0F87A6B7-CAE7-2040-A3E5-0BCBA06B20DE}"/>
    <dgm:cxn modelId="{FBECAFCD-5BB2-1048-808F-C5C1A5760AD9}" srcId="{FA740C9E-D82D-2D4A-91B7-C7B1CBDA21BC}" destId="{A15F21E3-5BAE-944B-A4A8-0454DF04A778}" srcOrd="2" destOrd="0" parTransId="{CC568848-F233-4541-B319-081B5ECA6461}" sibTransId="{1D484107-B175-2948-BE5D-8C9E46F40BDA}"/>
    <dgm:cxn modelId="{4029EDE8-1526-CD46-9633-E26D177313B4}" type="presOf" srcId="{D0E891C3-E123-A544-99AD-192650D55463}" destId="{D4A0A511-6EB0-9840-AF7C-078E6D2A4228}" srcOrd="0" destOrd="0" presId="urn:microsoft.com/office/officeart/2005/8/layout/vList5"/>
    <dgm:cxn modelId="{9FE0B79F-9506-FF4D-B752-EEF845FB8FF0}" type="presParOf" srcId="{A42526EC-89E3-4F42-8A2B-7269114FFBE6}" destId="{99CBB986-DE25-ED4E-ADD3-AE049C800050}" srcOrd="0" destOrd="0" presId="urn:microsoft.com/office/officeart/2005/8/layout/vList5"/>
    <dgm:cxn modelId="{D0B0B535-DB3C-0942-902D-F937C41AD7BE}" type="presParOf" srcId="{99CBB986-DE25-ED4E-ADD3-AE049C800050}" destId="{C1A08A7E-6C9B-0541-B51C-5088875BE9D1}" srcOrd="0" destOrd="0" presId="urn:microsoft.com/office/officeart/2005/8/layout/vList5"/>
    <dgm:cxn modelId="{F1BD94F5-EF98-9A40-BC1C-753F95D1EF84}" type="presParOf" srcId="{99CBB986-DE25-ED4E-ADD3-AE049C800050}" destId="{89D89846-0CAB-624F-AD7A-98CBEC05E19D}" srcOrd="1" destOrd="0" presId="urn:microsoft.com/office/officeart/2005/8/layout/vList5"/>
    <dgm:cxn modelId="{C6D4D8C7-21C3-6F49-9EAD-A9E2610CE184}" type="presParOf" srcId="{A42526EC-89E3-4F42-8A2B-7269114FFBE6}" destId="{379A4F53-0404-E94F-9BCB-F433E894D4F9}" srcOrd="1" destOrd="0" presId="urn:microsoft.com/office/officeart/2005/8/layout/vList5"/>
    <dgm:cxn modelId="{EC8F4181-E0CD-BC4E-A0E5-A1889B7B970B}" type="presParOf" srcId="{A42526EC-89E3-4F42-8A2B-7269114FFBE6}" destId="{07CF7FAA-3BE3-9F4F-A15B-3DF90C451BEE}" srcOrd="2" destOrd="0" presId="urn:microsoft.com/office/officeart/2005/8/layout/vList5"/>
    <dgm:cxn modelId="{52CE2341-5AC6-BF46-9140-6ECE5CD8C5BE}" type="presParOf" srcId="{07CF7FAA-3BE3-9F4F-A15B-3DF90C451BEE}" destId="{D4A0A511-6EB0-9840-AF7C-078E6D2A4228}" srcOrd="0" destOrd="0" presId="urn:microsoft.com/office/officeart/2005/8/layout/vList5"/>
    <dgm:cxn modelId="{5FA2B7CE-5AC2-4E46-A4D1-5F868CE7441F}" type="presParOf" srcId="{07CF7FAA-3BE3-9F4F-A15B-3DF90C451BEE}" destId="{3D3B3A51-0609-BC47-A3FE-19B79722289A}" srcOrd="1" destOrd="0" presId="urn:microsoft.com/office/officeart/2005/8/layout/vList5"/>
    <dgm:cxn modelId="{751B6872-45B8-134B-8789-A9CCD234A05F}" type="presParOf" srcId="{A42526EC-89E3-4F42-8A2B-7269114FFBE6}" destId="{0529E9A3-2980-2345-A740-395E8806591C}" srcOrd="3" destOrd="0" presId="urn:microsoft.com/office/officeart/2005/8/layout/vList5"/>
    <dgm:cxn modelId="{32F998BF-D608-9245-A34F-8B0064B98F4F}" type="presParOf" srcId="{A42526EC-89E3-4F42-8A2B-7269114FFBE6}" destId="{510D28ED-D21E-5440-A561-7A0D99AFAAB1}" srcOrd="4" destOrd="0" presId="urn:microsoft.com/office/officeart/2005/8/layout/vList5"/>
    <dgm:cxn modelId="{206DC750-F05F-2F4A-9EB4-C260D27156E8}" type="presParOf" srcId="{510D28ED-D21E-5440-A561-7A0D99AFAAB1}" destId="{6C6A6EB6-A3C0-094A-8C25-716C3AB1B48B}" srcOrd="0" destOrd="0" presId="urn:microsoft.com/office/officeart/2005/8/layout/vList5"/>
    <dgm:cxn modelId="{4457CC5D-9685-014C-BAF5-F3C160B43565}" type="presParOf" srcId="{510D28ED-D21E-5440-A561-7A0D99AFAAB1}" destId="{A2940A86-0651-3E4B-BF37-142D1239C5C0}" srcOrd="1" destOrd="0" presId="urn:microsoft.com/office/officeart/2005/8/layout/vList5"/>
    <dgm:cxn modelId="{8DFFBF6A-7ECD-F646-814B-1997882ABC1F}" type="presParOf" srcId="{A42526EC-89E3-4F42-8A2B-7269114FFBE6}" destId="{64451505-148C-3247-AABA-D5114CC3EE61}" srcOrd="5" destOrd="0" presId="urn:microsoft.com/office/officeart/2005/8/layout/vList5"/>
    <dgm:cxn modelId="{CC33FABC-AEDE-EB41-9268-3C39FE2E6EF5}" type="presParOf" srcId="{A42526EC-89E3-4F42-8A2B-7269114FFBE6}" destId="{0D4DD663-61F0-D047-96BE-C6CE57D13FD5}" srcOrd="6" destOrd="0" presId="urn:microsoft.com/office/officeart/2005/8/layout/vList5"/>
    <dgm:cxn modelId="{35489403-E6C2-3245-8223-901B57551AC1}" type="presParOf" srcId="{0D4DD663-61F0-D047-96BE-C6CE57D13FD5}" destId="{047BC7DF-D681-324D-BCF9-F46B6E83FD61}" srcOrd="0" destOrd="0" presId="urn:microsoft.com/office/officeart/2005/8/layout/vList5"/>
    <dgm:cxn modelId="{D13CC22B-1871-3742-8F0D-1873851ABE14}" type="presParOf" srcId="{0D4DD663-61F0-D047-96BE-C6CE57D13FD5}" destId="{AFA9C005-9D3B-124D-AB66-7542353341D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CE40E3B-0CEB-BD4A-9B90-5DB5AF5300A3}" type="doc">
      <dgm:prSet loTypeId="urn:microsoft.com/office/officeart/2005/8/layout/chevron1" loCatId="process" qsTypeId="urn:microsoft.com/office/officeart/2005/8/quickstyle/simple4" qsCatId="simple" csTypeId="urn:microsoft.com/office/officeart/2005/8/colors/accent1_2" csCatId="accent1" phldr="1"/>
      <dgm:spPr/>
    </dgm:pt>
    <dgm:pt modelId="{77670C47-4A58-A04B-A9A5-763D45BC7B9E}">
      <dgm:prSet phldrT="[Text]" custT="1"/>
      <dgm:spPr/>
      <dgm:t>
        <a:bodyPr/>
        <a:lstStyle/>
        <a:p>
          <a:r>
            <a:rPr lang="en-NZ" sz="1800" dirty="0" err="1"/>
            <a:t>封装</a:t>
          </a:r>
          <a:endParaRPr lang="en-US" sz="1800" dirty="0"/>
        </a:p>
      </dgm:t>
    </dgm:pt>
    <dgm:pt modelId="{E5D8DF01-4094-F04A-A962-0FD81BAA68B6}" type="parTrans" cxnId="{68FE2C1E-6905-094F-A569-262A4B97FD72}">
      <dgm:prSet/>
      <dgm:spPr/>
      <dgm:t>
        <a:bodyPr/>
        <a:lstStyle/>
        <a:p>
          <a:endParaRPr lang="en-US"/>
        </a:p>
      </dgm:t>
    </dgm:pt>
    <dgm:pt modelId="{2CAA7A54-A95A-8A45-915F-3AF4F0850233}" type="sibTrans" cxnId="{68FE2C1E-6905-094F-A569-262A4B97FD72}">
      <dgm:prSet/>
      <dgm:spPr/>
      <dgm:t>
        <a:bodyPr/>
        <a:lstStyle/>
        <a:p>
          <a:endParaRPr lang="en-US"/>
        </a:p>
      </dgm:t>
    </dgm:pt>
    <dgm:pt modelId="{4CD61EB5-9AD5-CD43-92C4-D96064D2A34A}">
      <dgm:prSet custT="1"/>
      <dgm:spPr/>
      <dgm:t>
        <a:bodyPr/>
        <a:lstStyle/>
        <a:p>
          <a:r>
            <a:rPr lang="en-NZ" sz="1800" dirty="0" err="1"/>
            <a:t>对象类和实例</a:t>
          </a:r>
          <a:endParaRPr lang="en-NZ" sz="1800" dirty="0"/>
        </a:p>
      </dgm:t>
    </dgm:pt>
    <dgm:pt modelId="{4AE954FA-3599-1D48-B075-E83A1C223240}" type="parTrans" cxnId="{FF1CB4E4-8012-C947-AFA9-BE9D3D55F6A7}">
      <dgm:prSet/>
      <dgm:spPr/>
      <dgm:t>
        <a:bodyPr/>
        <a:lstStyle/>
        <a:p>
          <a:endParaRPr lang="en-US"/>
        </a:p>
      </dgm:t>
    </dgm:pt>
    <dgm:pt modelId="{CC98FF51-8612-F748-9CF5-0ED8D7CD6DB1}" type="sibTrans" cxnId="{FF1CB4E4-8012-C947-AFA9-BE9D3D55F6A7}">
      <dgm:prSet/>
      <dgm:spPr/>
      <dgm:t>
        <a:bodyPr/>
        <a:lstStyle/>
        <a:p>
          <a:endParaRPr lang="en-US"/>
        </a:p>
      </dgm:t>
    </dgm:pt>
    <dgm:pt modelId="{42147737-7698-654A-BEBB-2E3315EF0EF9}">
      <dgm:prSet custT="1"/>
      <dgm:spPr/>
      <dgm:t>
        <a:bodyPr/>
        <a:lstStyle/>
        <a:p>
          <a:r>
            <a:rPr lang="en-NZ" sz="1800" dirty="0" err="1"/>
            <a:t>继承</a:t>
          </a:r>
          <a:endParaRPr lang="en-NZ" sz="1800" dirty="0"/>
        </a:p>
      </dgm:t>
    </dgm:pt>
    <dgm:pt modelId="{AFBF8072-DA16-BF4F-95BC-19BEA074B3BA}" type="parTrans" cxnId="{F350ABCF-DDC8-914C-9418-3C5994E30C8B}">
      <dgm:prSet/>
      <dgm:spPr/>
      <dgm:t>
        <a:bodyPr/>
        <a:lstStyle/>
        <a:p>
          <a:endParaRPr lang="en-US"/>
        </a:p>
      </dgm:t>
    </dgm:pt>
    <dgm:pt modelId="{F649AC32-B530-C646-B1EA-D1D59DCF360C}" type="sibTrans" cxnId="{F350ABCF-DDC8-914C-9418-3C5994E30C8B}">
      <dgm:prSet/>
      <dgm:spPr/>
      <dgm:t>
        <a:bodyPr/>
        <a:lstStyle/>
        <a:p>
          <a:endParaRPr lang="en-US"/>
        </a:p>
      </dgm:t>
    </dgm:pt>
    <dgm:pt modelId="{3372EDDB-D228-054E-BD0F-56349883D61D}">
      <dgm:prSet custT="1"/>
      <dgm:spPr/>
      <dgm:t>
        <a:bodyPr/>
        <a:lstStyle/>
        <a:p>
          <a:r>
            <a:rPr lang="en-NZ" sz="1800" dirty="0" err="1"/>
            <a:t>多态性</a:t>
          </a:r>
          <a:endParaRPr lang="en-NZ" sz="1800" dirty="0"/>
        </a:p>
      </dgm:t>
    </dgm:pt>
    <dgm:pt modelId="{9A4D18CD-1C43-8744-853F-23377B57FB01}" type="parTrans" cxnId="{BD6EEC3D-4A54-E640-B8E6-5C40E9EA5F5C}">
      <dgm:prSet/>
      <dgm:spPr/>
      <dgm:t>
        <a:bodyPr/>
        <a:lstStyle/>
        <a:p>
          <a:endParaRPr lang="en-US"/>
        </a:p>
      </dgm:t>
    </dgm:pt>
    <dgm:pt modelId="{41DD50EF-0F24-2941-9F73-E843E44F9670}" type="sibTrans" cxnId="{BD6EEC3D-4A54-E640-B8E6-5C40E9EA5F5C}">
      <dgm:prSet/>
      <dgm:spPr/>
      <dgm:t>
        <a:bodyPr/>
        <a:lstStyle/>
        <a:p>
          <a:endParaRPr lang="en-US"/>
        </a:p>
      </dgm:t>
    </dgm:pt>
    <dgm:pt modelId="{E6773515-4A38-1D4A-9357-1E12BCA57745}" type="pres">
      <dgm:prSet presAssocID="{5CE40E3B-0CEB-BD4A-9B90-5DB5AF5300A3}" presName="Name0" presStyleCnt="0">
        <dgm:presLayoutVars>
          <dgm:dir/>
          <dgm:animLvl val="lvl"/>
          <dgm:resizeHandles val="exact"/>
        </dgm:presLayoutVars>
      </dgm:prSet>
      <dgm:spPr/>
    </dgm:pt>
    <dgm:pt modelId="{EEC66285-11CD-8245-8F28-0D9FB9F43C3F}" type="pres">
      <dgm:prSet presAssocID="{77670C47-4A58-A04B-A9A5-763D45BC7B9E}" presName="parTxOnly" presStyleLbl="node1" presStyleIdx="0" presStyleCnt="4" custScaleX="129929" custScaleY="123448">
        <dgm:presLayoutVars>
          <dgm:chMax val="0"/>
          <dgm:chPref val="0"/>
          <dgm:bulletEnabled val="1"/>
        </dgm:presLayoutVars>
      </dgm:prSet>
      <dgm:spPr/>
    </dgm:pt>
    <dgm:pt modelId="{93DDAD38-E1E2-1342-B2A9-F6344D9760DD}" type="pres">
      <dgm:prSet presAssocID="{2CAA7A54-A95A-8A45-915F-3AF4F0850233}" presName="parTxOnlySpace" presStyleCnt="0"/>
      <dgm:spPr/>
    </dgm:pt>
    <dgm:pt modelId="{BE43BF85-D9EC-5348-B790-C4DFA895262B}" type="pres">
      <dgm:prSet presAssocID="{4CD61EB5-9AD5-CD43-92C4-D96064D2A34A}" presName="parTxOnly" presStyleLbl="node1" presStyleIdx="1" presStyleCnt="4" custScaleY="122573">
        <dgm:presLayoutVars>
          <dgm:chMax val="0"/>
          <dgm:chPref val="0"/>
          <dgm:bulletEnabled val="1"/>
        </dgm:presLayoutVars>
      </dgm:prSet>
      <dgm:spPr/>
    </dgm:pt>
    <dgm:pt modelId="{63E948B2-8534-8647-A247-14EF1CAB122F}" type="pres">
      <dgm:prSet presAssocID="{CC98FF51-8612-F748-9CF5-0ED8D7CD6DB1}" presName="parTxOnlySpace" presStyleCnt="0"/>
      <dgm:spPr/>
    </dgm:pt>
    <dgm:pt modelId="{5D1B5864-6435-564B-BA70-60C4E43C7471}" type="pres">
      <dgm:prSet presAssocID="{42147737-7698-654A-BEBB-2E3315EF0EF9}" presName="parTxOnly" presStyleLbl="node1" presStyleIdx="2" presStyleCnt="4" custScaleX="113098" custScaleY="122573">
        <dgm:presLayoutVars>
          <dgm:chMax val="0"/>
          <dgm:chPref val="0"/>
          <dgm:bulletEnabled val="1"/>
        </dgm:presLayoutVars>
      </dgm:prSet>
      <dgm:spPr/>
    </dgm:pt>
    <dgm:pt modelId="{A59D8B38-3C8B-B846-9051-D7815A6B2BAE}" type="pres">
      <dgm:prSet presAssocID="{F649AC32-B530-C646-B1EA-D1D59DCF360C}" presName="parTxOnlySpace" presStyleCnt="0"/>
      <dgm:spPr/>
    </dgm:pt>
    <dgm:pt modelId="{4C08934A-50C4-2B47-9FC7-73C60C8EA7EF}" type="pres">
      <dgm:prSet presAssocID="{3372EDDB-D228-054E-BD0F-56349883D61D}" presName="parTxOnly" presStyleLbl="node1" presStyleIdx="3" presStyleCnt="4" custScaleX="125723" custScaleY="122573">
        <dgm:presLayoutVars>
          <dgm:chMax val="0"/>
          <dgm:chPref val="0"/>
          <dgm:bulletEnabled val="1"/>
        </dgm:presLayoutVars>
      </dgm:prSet>
      <dgm:spPr/>
    </dgm:pt>
  </dgm:ptLst>
  <dgm:cxnLst>
    <dgm:cxn modelId="{68FE2C1E-6905-094F-A569-262A4B97FD72}" srcId="{5CE40E3B-0CEB-BD4A-9B90-5DB5AF5300A3}" destId="{77670C47-4A58-A04B-A9A5-763D45BC7B9E}" srcOrd="0" destOrd="0" parTransId="{E5D8DF01-4094-F04A-A962-0FD81BAA68B6}" sibTransId="{2CAA7A54-A95A-8A45-915F-3AF4F0850233}"/>
    <dgm:cxn modelId="{F9821F1F-1D58-FE4A-9B56-641B1F2F7F27}" type="presOf" srcId="{4CD61EB5-9AD5-CD43-92C4-D96064D2A34A}" destId="{BE43BF85-D9EC-5348-B790-C4DFA895262B}" srcOrd="0" destOrd="0" presId="urn:microsoft.com/office/officeart/2005/8/layout/chevron1"/>
    <dgm:cxn modelId="{BD6EEC3D-4A54-E640-B8E6-5C40E9EA5F5C}" srcId="{5CE40E3B-0CEB-BD4A-9B90-5DB5AF5300A3}" destId="{3372EDDB-D228-054E-BD0F-56349883D61D}" srcOrd="3" destOrd="0" parTransId="{9A4D18CD-1C43-8744-853F-23377B57FB01}" sibTransId="{41DD50EF-0F24-2941-9F73-E843E44F9670}"/>
    <dgm:cxn modelId="{062C744B-1C23-4947-8A41-40BE8FCD7A97}" type="presOf" srcId="{3372EDDB-D228-054E-BD0F-56349883D61D}" destId="{4C08934A-50C4-2B47-9FC7-73C60C8EA7EF}" srcOrd="0" destOrd="0" presId="urn:microsoft.com/office/officeart/2005/8/layout/chevron1"/>
    <dgm:cxn modelId="{53D1874B-8427-C64B-A29E-376366AF121E}" type="presOf" srcId="{42147737-7698-654A-BEBB-2E3315EF0EF9}" destId="{5D1B5864-6435-564B-BA70-60C4E43C7471}" srcOrd="0" destOrd="0" presId="urn:microsoft.com/office/officeart/2005/8/layout/chevron1"/>
    <dgm:cxn modelId="{D739EC53-602B-DE4B-AB60-622D1262B0F2}" type="presOf" srcId="{77670C47-4A58-A04B-A9A5-763D45BC7B9E}" destId="{EEC66285-11CD-8245-8F28-0D9FB9F43C3F}" srcOrd="0" destOrd="0" presId="urn:microsoft.com/office/officeart/2005/8/layout/chevron1"/>
    <dgm:cxn modelId="{822E39A2-6BD8-3241-9F7A-6FCED34D061F}" type="presOf" srcId="{5CE40E3B-0CEB-BD4A-9B90-5DB5AF5300A3}" destId="{E6773515-4A38-1D4A-9357-1E12BCA57745}" srcOrd="0" destOrd="0" presId="urn:microsoft.com/office/officeart/2005/8/layout/chevron1"/>
    <dgm:cxn modelId="{F350ABCF-DDC8-914C-9418-3C5994E30C8B}" srcId="{5CE40E3B-0CEB-BD4A-9B90-5DB5AF5300A3}" destId="{42147737-7698-654A-BEBB-2E3315EF0EF9}" srcOrd="2" destOrd="0" parTransId="{AFBF8072-DA16-BF4F-95BC-19BEA074B3BA}" sibTransId="{F649AC32-B530-C646-B1EA-D1D59DCF360C}"/>
    <dgm:cxn modelId="{FF1CB4E4-8012-C947-AFA9-BE9D3D55F6A7}" srcId="{5CE40E3B-0CEB-BD4A-9B90-5DB5AF5300A3}" destId="{4CD61EB5-9AD5-CD43-92C4-D96064D2A34A}" srcOrd="1" destOrd="0" parTransId="{4AE954FA-3599-1D48-B075-E83A1C223240}" sibTransId="{CC98FF51-8612-F748-9CF5-0ED8D7CD6DB1}"/>
    <dgm:cxn modelId="{2F622459-B31F-A74E-B68A-4E3D528CBD87}" type="presParOf" srcId="{E6773515-4A38-1D4A-9357-1E12BCA57745}" destId="{EEC66285-11CD-8245-8F28-0D9FB9F43C3F}" srcOrd="0" destOrd="0" presId="urn:microsoft.com/office/officeart/2005/8/layout/chevron1"/>
    <dgm:cxn modelId="{1FEE62FA-D088-F64A-B88D-490AD1B355BA}" type="presParOf" srcId="{E6773515-4A38-1D4A-9357-1E12BCA57745}" destId="{93DDAD38-E1E2-1342-B2A9-F6344D9760DD}" srcOrd="1" destOrd="0" presId="urn:microsoft.com/office/officeart/2005/8/layout/chevron1"/>
    <dgm:cxn modelId="{369F06E2-3AEE-6A4D-AA3C-84E3E242486A}" type="presParOf" srcId="{E6773515-4A38-1D4A-9357-1E12BCA57745}" destId="{BE43BF85-D9EC-5348-B790-C4DFA895262B}" srcOrd="2" destOrd="0" presId="urn:microsoft.com/office/officeart/2005/8/layout/chevron1"/>
    <dgm:cxn modelId="{5A1DD3BF-6552-0C4C-A38D-2208CFFD7CD2}" type="presParOf" srcId="{E6773515-4A38-1D4A-9357-1E12BCA57745}" destId="{63E948B2-8534-8647-A247-14EF1CAB122F}" srcOrd="3" destOrd="0" presId="urn:microsoft.com/office/officeart/2005/8/layout/chevron1"/>
    <dgm:cxn modelId="{59994D52-ECAA-1D42-A316-E8C654DE9E91}" type="presParOf" srcId="{E6773515-4A38-1D4A-9357-1E12BCA57745}" destId="{5D1B5864-6435-564B-BA70-60C4E43C7471}" srcOrd="4" destOrd="0" presId="urn:microsoft.com/office/officeart/2005/8/layout/chevron1"/>
    <dgm:cxn modelId="{57E97D90-A743-CC45-B597-060A0BF4E608}" type="presParOf" srcId="{E6773515-4A38-1D4A-9357-1E12BCA57745}" destId="{A59D8B38-3C8B-B846-9051-D7815A6B2BAE}" srcOrd="5" destOrd="0" presId="urn:microsoft.com/office/officeart/2005/8/layout/chevron1"/>
    <dgm:cxn modelId="{2BFAC047-258C-6145-9B8D-383B34818DFB}" type="presParOf" srcId="{E6773515-4A38-1D4A-9357-1E12BCA57745}" destId="{4C08934A-50C4-2B47-9FC7-73C60C8EA7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DAA9EC-8708-4BD1-9AA9-F571B6DE77F2}" type="doc">
      <dgm:prSet loTypeId="urn:microsoft.com/office/officeart/2005/8/layout/hList6" loCatId="list" qsTypeId="urn:microsoft.com/office/officeart/2005/8/quickstyle/simple1" qsCatId="simple" csTypeId="urn:microsoft.com/office/officeart/2005/8/colors/colorful1#11" csCatId="colorful" phldr="1"/>
      <dgm:spPr/>
      <dgm:t>
        <a:bodyPr/>
        <a:lstStyle/>
        <a:p>
          <a:endParaRPr lang="zh-CN" altLang="en-US"/>
        </a:p>
      </dgm:t>
    </dgm:pt>
    <dgm:pt modelId="{89AD920E-3220-4518-9542-3F5264437041}">
      <dgm:prSet phldrT="[文本]"/>
      <dgm:spPr/>
      <dgm:t>
        <a:bodyPr/>
        <a:lstStyle/>
        <a:p>
          <a:r>
            <a:rPr lang="zh-CN" altLang="en-US" dirty="0"/>
            <a:t>串行处理</a:t>
          </a:r>
        </a:p>
      </dgm:t>
    </dgm:pt>
    <dgm:pt modelId="{4127EB0B-CCAC-48AC-9C0A-01F4E77FFE66}" type="parTrans" cxnId="{41CEC085-01E4-46B4-AC21-19CEF6A7B93B}">
      <dgm:prSet/>
      <dgm:spPr/>
      <dgm:t>
        <a:bodyPr/>
        <a:lstStyle/>
        <a:p>
          <a:endParaRPr lang="zh-CN" altLang="en-US"/>
        </a:p>
      </dgm:t>
    </dgm:pt>
    <dgm:pt modelId="{0BC3C8C2-D083-4D39-BFAA-86FF85EFD49E}" type="sibTrans" cxnId="{41CEC085-01E4-46B4-AC21-19CEF6A7B93B}">
      <dgm:prSet/>
      <dgm:spPr/>
      <dgm:t>
        <a:bodyPr/>
        <a:lstStyle/>
        <a:p>
          <a:endParaRPr lang="zh-CN" altLang="en-US"/>
        </a:p>
      </dgm:t>
    </dgm:pt>
    <dgm:pt modelId="{5CA234E1-30B1-4D62-B6DC-C0F4D35D3553}">
      <dgm:prSet phldrT="[文本]"/>
      <dgm:spPr>
        <a:solidFill>
          <a:schemeClr val="tx2">
            <a:lumMod val="60000"/>
            <a:lumOff val="40000"/>
          </a:schemeClr>
        </a:solidFill>
      </dgm:spPr>
      <dgm:t>
        <a:bodyPr/>
        <a:lstStyle/>
        <a:p>
          <a:r>
            <a:rPr lang="zh-CN" altLang="en-US" dirty="0"/>
            <a:t>简单批处理系统</a:t>
          </a:r>
        </a:p>
      </dgm:t>
    </dgm:pt>
    <dgm:pt modelId="{F099435C-5AD2-41F3-A6E9-6F011050AAB8}" type="parTrans" cxnId="{C69D30F3-491E-464E-A8C5-5E4ADC1531CE}">
      <dgm:prSet/>
      <dgm:spPr/>
      <dgm:t>
        <a:bodyPr/>
        <a:lstStyle/>
        <a:p>
          <a:endParaRPr lang="zh-CN" altLang="en-US"/>
        </a:p>
      </dgm:t>
    </dgm:pt>
    <dgm:pt modelId="{CFEC19AE-2082-47FD-80DD-6A004430236C}" type="sibTrans" cxnId="{C69D30F3-491E-464E-A8C5-5E4ADC1531CE}">
      <dgm:prSet/>
      <dgm:spPr/>
      <dgm:t>
        <a:bodyPr/>
        <a:lstStyle/>
        <a:p>
          <a:endParaRPr lang="zh-CN" altLang="en-US"/>
        </a:p>
      </dgm:t>
    </dgm:pt>
    <dgm:pt modelId="{F01485D7-40C5-4CAC-BAA0-2AC0EA973AF4}">
      <dgm:prSet phldrT="[文本]"/>
      <dgm:spPr/>
      <dgm:t>
        <a:bodyPr/>
        <a:lstStyle/>
        <a:p>
          <a:r>
            <a:rPr lang="zh-CN" altLang="en-US" dirty="0"/>
            <a:t>多道批处理系统</a:t>
          </a:r>
        </a:p>
      </dgm:t>
    </dgm:pt>
    <dgm:pt modelId="{986EE716-85C0-4C8D-844D-2BD0F7EDB19A}" type="parTrans" cxnId="{1AB23FD8-5940-4BEA-A2C6-372E000D35E2}">
      <dgm:prSet/>
      <dgm:spPr/>
      <dgm:t>
        <a:bodyPr/>
        <a:lstStyle/>
        <a:p>
          <a:endParaRPr lang="zh-CN" altLang="en-US"/>
        </a:p>
      </dgm:t>
    </dgm:pt>
    <dgm:pt modelId="{B2A556AF-53BE-4587-A02F-7DC10FAC5880}" type="sibTrans" cxnId="{1AB23FD8-5940-4BEA-A2C6-372E000D35E2}">
      <dgm:prSet/>
      <dgm:spPr/>
      <dgm:t>
        <a:bodyPr/>
        <a:lstStyle/>
        <a:p>
          <a:endParaRPr lang="zh-CN" altLang="en-US"/>
        </a:p>
      </dgm:t>
    </dgm:pt>
    <dgm:pt modelId="{F0C0E3B4-6C62-48A6-98B5-C97391D5C870}">
      <dgm:prSet phldrT="[文本]"/>
      <dgm:spPr/>
      <dgm:t>
        <a:bodyPr/>
        <a:lstStyle/>
        <a:p>
          <a:r>
            <a:rPr lang="zh-CN" altLang="en-US" dirty="0"/>
            <a:t>分时系统</a:t>
          </a:r>
        </a:p>
      </dgm:t>
    </dgm:pt>
    <dgm:pt modelId="{82CD99D5-1DE5-47FF-9DCE-BED9049A4D77}" type="parTrans" cxnId="{D4F6A2E5-907C-45F3-AEA3-9533D2E6B410}">
      <dgm:prSet/>
      <dgm:spPr/>
      <dgm:t>
        <a:bodyPr/>
        <a:lstStyle/>
        <a:p>
          <a:endParaRPr lang="zh-CN" altLang="en-US"/>
        </a:p>
      </dgm:t>
    </dgm:pt>
    <dgm:pt modelId="{2A176EA8-022B-4DE1-B7B1-95F339FC95BD}" type="sibTrans" cxnId="{D4F6A2E5-907C-45F3-AEA3-9533D2E6B410}">
      <dgm:prSet/>
      <dgm:spPr/>
      <dgm:t>
        <a:bodyPr/>
        <a:lstStyle/>
        <a:p>
          <a:endParaRPr lang="zh-CN" altLang="en-US"/>
        </a:p>
      </dgm:t>
    </dgm:pt>
    <dgm:pt modelId="{301A2FFE-9092-4191-9929-684B8A62EC3F}">
      <dgm:prSet phldrT="[文本]"/>
      <dgm:spPr/>
      <dgm:t>
        <a:bodyPr/>
        <a:lstStyle/>
        <a:p>
          <a:r>
            <a:rPr lang="zh-CN" altLang="en-US" dirty="0"/>
            <a:t>实时系统</a:t>
          </a:r>
        </a:p>
      </dgm:t>
    </dgm:pt>
    <dgm:pt modelId="{AC9BC68A-C3A8-44A9-B215-577F64657CC4}" type="parTrans" cxnId="{1B54CFFF-86A2-4628-93FD-687A2281CBDA}">
      <dgm:prSet/>
      <dgm:spPr/>
      <dgm:t>
        <a:bodyPr/>
        <a:lstStyle/>
        <a:p>
          <a:endParaRPr lang="zh-CN" altLang="en-US"/>
        </a:p>
      </dgm:t>
    </dgm:pt>
    <dgm:pt modelId="{6B422228-A288-434D-9BD5-B21EA3316D85}" type="sibTrans" cxnId="{1B54CFFF-86A2-4628-93FD-687A2281CBDA}">
      <dgm:prSet/>
      <dgm:spPr/>
      <dgm:t>
        <a:bodyPr/>
        <a:lstStyle/>
        <a:p>
          <a:endParaRPr lang="zh-CN" altLang="en-US"/>
        </a:p>
      </dgm:t>
    </dgm:pt>
    <dgm:pt modelId="{43E34E09-6FC8-4033-886A-15951A12DEB1}" type="pres">
      <dgm:prSet presAssocID="{74DAA9EC-8708-4BD1-9AA9-F571B6DE77F2}" presName="Name0" presStyleCnt="0">
        <dgm:presLayoutVars>
          <dgm:dir/>
          <dgm:resizeHandles val="exact"/>
        </dgm:presLayoutVars>
      </dgm:prSet>
      <dgm:spPr/>
    </dgm:pt>
    <dgm:pt modelId="{5ED50341-E013-4FB3-8861-94F32EA96D91}" type="pres">
      <dgm:prSet presAssocID="{89AD920E-3220-4518-9542-3F5264437041}" presName="node" presStyleLbl="node1" presStyleIdx="0" presStyleCnt="5">
        <dgm:presLayoutVars>
          <dgm:bulletEnabled val="1"/>
        </dgm:presLayoutVars>
      </dgm:prSet>
      <dgm:spPr/>
    </dgm:pt>
    <dgm:pt modelId="{662A7973-1A6F-4719-96B4-99B58522BA68}" type="pres">
      <dgm:prSet presAssocID="{0BC3C8C2-D083-4D39-BFAA-86FF85EFD49E}" presName="sibTrans" presStyleCnt="0"/>
      <dgm:spPr/>
    </dgm:pt>
    <dgm:pt modelId="{BE70B82D-CF67-4A46-8871-18F3FB34C46A}" type="pres">
      <dgm:prSet presAssocID="{5CA234E1-30B1-4D62-B6DC-C0F4D35D3553}" presName="node" presStyleLbl="node1" presStyleIdx="1" presStyleCnt="5">
        <dgm:presLayoutVars>
          <dgm:bulletEnabled val="1"/>
        </dgm:presLayoutVars>
      </dgm:prSet>
      <dgm:spPr/>
    </dgm:pt>
    <dgm:pt modelId="{F3320B28-02EE-4A57-BBCB-3C6F07A9C834}" type="pres">
      <dgm:prSet presAssocID="{CFEC19AE-2082-47FD-80DD-6A004430236C}" presName="sibTrans" presStyleCnt="0"/>
      <dgm:spPr/>
    </dgm:pt>
    <dgm:pt modelId="{64510460-1982-4A5B-88CC-1AF8055FC39F}" type="pres">
      <dgm:prSet presAssocID="{F01485D7-40C5-4CAC-BAA0-2AC0EA973AF4}" presName="node" presStyleLbl="node1" presStyleIdx="2" presStyleCnt="5">
        <dgm:presLayoutVars>
          <dgm:bulletEnabled val="1"/>
        </dgm:presLayoutVars>
      </dgm:prSet>
      <dgm:spPr/>
    </dgm:pt>
    <dgm:pt modelId="{028B439A-77B5-48FE-8770-730C6335F319}" type="pres">
      <dgm:prSet presAssocID="{B2A556AF-53BE-4587-A02F-7DC10FAC5880}" presName="sibTrans" presStyleCnt="0"/>
      <dgm:spPr/>
    </dgm:pt>
    <dgm:pt modelId="{07851346-9DEC-4F79-9A48-1285E2A9E4CC}" type="pres">
      <dgm:prSet presAssocID="{F0C0E3B4-6C62-48A6-98B5-C97391D5C870}" presName="node" presStyleLbl="node1" presStyleIdx="3" presStyleCnt="5">
        <dgm:presLayoutVars>
          <dgm:bulletEnabled val="1"/>
        </dgm:presLayoutVars>
      </dgm:prSet>
      <dgm:spPr/>
    </dgm:pt>
    <dgm:pt modelId="{D59480A7-552A-40A2-B085-885DCFF1BAA8}" type="pres">
      <dgm:prSet presAssocID="{2A176EA8-022B-4DE1-B7B1-95F339FC95BD}" presName="sibTrans" presStyleCnt="0"/>
      <dgm:spPr/>
    </dgm:pt>
    <dgm:pt modelId="{927E8A2D-8846-42C2-A910-47A3D9A86323}" type="pres">
      <dgm:prSet presAssocID="{301A2FFE-9092-4191-9929-684B8A62EC3F}" presName="node" presStyleLbl="node1" presStyleIdx="4" presStyleCnt="5" custLinFactNeighborY="2236">
        <dgm:presLayoutVars>
          <dgm:bulletEnabled val="1"/>
        </dgm:presLayoutVars>
      </dgm:prSet>
      <dgm:spPr/>
    </dgm:pt>
  </dgm:ptLst>
  <dgm:cxnLst>
    <dgm:cxn modelId="{B0A8A512-6239-4384-9FF9-2F0DF0B9E22D}" type="presOf" srcId="{F01485D7-40C5-4CAC-BAA0-2AC0EA973AF4}" destId="{64510460-1982-4A5B-88CC-1AF8055FC39F}" srcOrd="0" destOrd="0" presId="urn:microsoft.com/office/officeart/2005/8/layout/hList6"/>
    <dgm:cxn modelId="{3A766127-5DE8-47F5-BB5B-4F9865EBAF02}" type="presOf" srcId="{F0C0E3B4-6C62-48A6-98B5-C97391D5C870}" destId="{07851346-9DEC-4F79-9A48-1285E2A9E4CC}" srcOrd="0" destOrd="0" presId="urn:microsoft.com/office/officeart/2005/8/layout/hList6"/>
    <dgm:cxn modelId="{65558E3E-CC7B-473E-87D6-5F18BD6BC565}" type="presOf" srcId="{89AD920E-3220-4518-9542-3F5264437041}" destId="{5ED50341-E013-4FB3-8861-94F32EA96D91}" srcOrd="0" destOrd="0" presId="urn:microsoft.com/office/officeart/2005/8/layout/hList6"/>
    <dgm:cxn modelId="{41CEC085-01E4-46B4-AC21-19CEF6A7B93B}" srcId="{74DAA9EC-8708-4BD1-9AA9-F571B6DE77F2}" destId="{89AD920E-3220-4518-9542-3F5264437041}" srcOrd="0" destOrd="0" parTransId="{4127EB0B-CCAC-48AC-9C0A-01F4E77FFE66}" sibTransId="{0BC3C8C2-D083-4D39-BFAA-86FF85EFD49E}"/>
    <dgm:cxn modelId="{09F8F4C1-5FF1-4CE4-B866-9C93D3F6D312}" type="presOf" srcId="{74DAA9EC-8708-4BD1-9AA9-F571B6DE77F2}" destId="{43E34E09-6FC8-4033-886A-15951A12DEB1}" srcOrd="0" destOrd="0" presId="urn:microsoft.com/office/officeart/2005/8/layout/hList6"/>
    <dgm:cxn modelId="{1AB23FD8-5940-4BEA-A2C6-372E000D35E2}" srcId="{74DAA9EC-8708-4BD1-9AA9-F571B6DE77F2}" destId="{F01485D7-40C5-4CAC-BAA0-2AC0EA973AF4}" srcOrd="2" destOrd="0" parTransId="{986EE716-85C0-4C8D-844D-2BD0F7EDB19A}" sibTransId="{B2A556AF-53BE-4587-A02F-7DC10FAC5880}"/>
    <dgm:cxn modelId="{D4F6A2E5-907C-45F3-AEA3-9533D2E6B410}" srcId="{74DAA9EC-8708-4BD1-9AA9-F571B6DE77F2}" destId="{F0C0E3B4-6C62-48A6-98B5-C97391D5C870}" srcOrd="3" destOrd="0" parTransId="{82CD99D5-1DE5-47FF-9DCE-BED9049A4D77}" sibTransId="{2A176EA8-022B-4DE1-B7B1-95F339FC95BD}"/>
    <dgm:cxn modelId="{C69D30F3-491E-464E-A8C5-5E4ADC1531CE}" srcId="{74DAA9EC-8708-4BD1-9AA9-F571B6DE77F2}" destId="{5CA234E1-30B1-4D62-B6DC-C0F4D35D3553}" srcOrd="1" destOrd="0" parTransId="{F099435C-5AD2-41F3-A6E9-6F011050AAB8}" sibTransId="{CFEC19AE-2082-47FD-80DD-6A004430236C}"/>
    <dgm:cxn modelId="{318B81F7-DD93-4C5C-AB67-565C082A7005}" type="presOf" srcId="{5CA234E1-30B1-4D62-B6DC-C0F4D35D3553}" destId="{BE70B82D-CF67-4A46-8871-18F3FB34C46A}" srcOrd="0" destOrd="0" presId="urn:microsoft.com/office/officeart/2005/8/layout/hList6"/>
    <dgm:cxn modelId="{2AA7ABFC-9051-426F-997F-370B3BC1B504}" type="presOf" srcId="{301A2FFE-9092-4191-9929-684B8A62EC3F}" destId="{927E8A2D-8846-42C2-A910-47A3D9A86323}" srcOrd="0" destOrd="0" presId="urn:microsoft.com/office/officeart/2005/8/layout/hList6"/>
    <dgm:cxn modelId="{1B54CFFF-86A2-4628-93FD-687A2281CBDA}" srcId="{74DAA9EC-8708-4BD1-9AA9-F571B6DE77F2}" destId="{301A2FFE-9092-4191-9929-684B8A62EC3F}" srcOrd="4" destOrd="0" parTransId="{AC9BC68A-C3A8-44A9-B215-577F64657CC4}" sibTransId="{6B422228-A288-434D-9BD5-B21EA3316D85}"/>
    <dgm:cxn modelId="{0CE04778-C0FB-43B6-8960-373F401D6A5B}" type="presParOf" srcId="{43E34E09-6FC8-4033-886A-15951A12DEB1}" destId="{5ED50341-E013-4FB3-8861-94F32EA96D91}" srcOrd="0" destOrd="0" presId="urn:microsoft.com/office/officeart/2005/8/layout/hList6"/>
    <dgm:cxn modelId="{E42B85BB-318E-47DE-9DEA-E9A0BDE712D3}" type="presParOf" srcId="{43E34E09-6FC8-4033-886A-15951A12DEB1}" destId="{662A7973-1A6F-4719-96B4-99B58522BA68}" srcOrd="1" destOrd="0" presId="urn:microsoft.com/office/officeart/2005/8/layout/hList6"/>
    <dgm:cxn modelId="{A687C900-65B9-4515-B67B-4776AA353D6E}" type="presParOf" srcId="{43E34E09-6FC8-4033-886A-15951A12DEB1}" destId="{BE70B82D-CF67-4A46-8871-18F3FB34C46A}" srcOrd="2" destOrd="0" presId="urn:microsoft.com/office/officeart/2005/8/layout/hList6"/>
    <dgm:cxn modelId="{D6CF3089-1584-428D-8ABF-EB99A4F036E2}" type="presParOf" srcId="{43E34E09-6FC8-4033-886A-15951A12DEB1}" destId="{F3320B28-02EE-4A57-BBCB-3C6F07A9C834}" srcOrd="3" destOrd="0" presId="urn:microsoft.com/office/officeart/2005/8/layout/hList6"/>
    <dgm:cxn modelId="{40FD8DB9-C47D-4074-8958-26C8116ABB02}" type="presParOf" srcId="{43E34E09-6FC8-4033-886A-15951A12DEB1}" destId="{64510460-1982-4A5B-88CC-1AF8055FC39F}" srcOrd="4" destOrd="0" presId="urn:microsoft.com/office/officeart/2005/8/layout/hList6"/>
    <dgm:cxn modelId="{EE688152-3B5D-4A69-9D03-244DBB1C0DA7}" type="presParOf" srcId="{43E34E09-6FC8-4033-886A-15951A12DEB1}" destId="{028B439A-77B5-48FE-8770-730C6335F319}" srcOrd="5" destOrd="0" presId="urn:microsoft.com/office/officeart/2005/8/layout/hList6"/>
    <dgm:cxn modelId="{4C21563A-8C43-4A4C-B182-FBE2C0AAF077}" type="presParOf" srcId="{43E34E09-6FC8-4033-886A-15951A12DEB1}" destId="{07851346-9DEC-4F79-9A48-1285E2A9E4CC}" srcOrd="6" destOrd="0" presId="urn:microsoft.com/office/officeart/2005/8/layout/hList6"/>
    <dgm:cxn modelId="{DC84D461-8E2B-43A8-8A80-60523CFFD6E7}" type="presParOf" srcId="{43E34E09-6FC8-4033-886A-15951A12DEB1}" destId="{D59480A7-552A-40A2-B085-885DCFF1BAA8}" srcOrd="7" destOrd="0" presId="urn:microsoft.com/office/officeart/2005/8/layout/hList6"/>
    <dgm:cxn modelId="{CB029FB7-1C38-4A5C-BEA8-67FDC9B2936C}" type="presParOf" srcId="{43E34E09-6FC8-4033-886A-15951A12DEB1}" destId="{927E8A2D-8846-42C2-A910-47A3D9A86323}" srcOrd="8" destOrd="0" presId="urn:microsoft.com/office/officeart/2005/8/layout/hList6"/>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FECE1F-5BC1-48D2-86B0-277EF13D0B9E}" type="doc">
      <dgm:prSet loTypeId="urn:diagrams.loki3.com/TabbedArc+Icon" loCatId="officeonline" qsTypeId="urn:microsoft.com/office/officeart/2005/8/quickstyle/simple4" qsCatId="simple" csTypeId="urn:microsoft.com/office/officeart/2005/8/colors/colorful1#12" csCatId="colorful" phldr="1"/>
      <dgm:spPr/>
    </dgm:pt>
    <dgm:pt modelId="{7B35729B-065E-423E-B412-700A4AF0578E}">
      <dgm:prSet phldrT="[文本]"/>
      <dgm:spPr/>
      <dgm:t>
        <a:bodyPr/>
        <a:lstStyle/>
        <a:p>
          <a:r>
            <a:rPr lang="zh-CN" altLang="en-US" dirty="0"/>
            <a:t>实时控制系统</a:t>
          </a:r>
        </a:p>
      </dgm:t>
    </dgm:pt>
    <dgm:pt modelId="{42CB5E1D-0B3E-4229-A6F3-E59FA93EDF50}" type="parTrans" cxnId="{497E2671-0387-417C-982E-E691F27B1555}">
      <dgm:prSet/>
      <dgm:spPr/>
      <dgm:t>
        <a:bodyPr/>
        <a:lstStyle/>
        <a:p>
          <a:endParaRPr lang="zh-CN" altLang="en-US"/>
        </a:p>
      </dgm:t>
    </dgm:pt>
    <dgm:pt modelId="{95C972A7-EFDD-4B9D-9716-6645267DD211}" type="sibTrans" cxnId="{497E2671-0387-417C-982E-E691F27B1555}">
      <dgm:prSet/>
      <dgm:spPr/>
      <dgm:t>
        <a:bodyPr/>
        <a:lstStyle/>
        <a:p>
          <a:endParaRPr lang="zh-CN" altLang="en-US"/>
        </a:p>
      </dgm:t>
    </dgm:pt>
    <dgm:pt modelId="{10B095FA-076E-4665-BA87-4CAAE5309ABC}">
      <dgm:prSet phldrT="[文本]"/>
      <dgm:spPr>
        <a:solidFill>
          <a:schemeClr val="tx2">
            <a:lumMod val="60000"/>
            <a:lumOff val="40000"/>
          </a:schemeClr>
        </a:solidFill>
      </dgm:spPr>
      <dgm:t>
        <a:bodyPr/>
        <a:lstStyle/>
        <a:p>
          <a:r>
            <a:rPr lang="zh-CN" altLang="en-US" dirty="0"/>
            <a:t>实时信息系统</a:t>
          </a:r>
        </a:p>
      </dgm:t>
    </dgm:pt>
    <dgm:pt modelId="{1C6D4212-DC40-454A-8451-1F6ECBEEE07D}" type="parTrans" cxnId="{5418FC85-D61A-4C00-B725-886E80FF3E7E}">
      <dgm:prSet/>
      <dgm:spPr/>
      <dgm:t>
        <a:bodyPr/>
        <a:lstStyle/>
        <a:p>
          <a:endParaRPr lang="zh-CN" altLang="en-US"/>
        </a:p>
      </dgm:t>
    </dgm:pt>
    <dgm:pt modelId="{63CA88A0-1462-4285-B9E3-045CD071F422}" type="sibTrans" cxnId="{5418FC85-D61A-4C00-B725-886E80FF3E7E}">
      <dgm:prSet/>
      <dgm:spPr/>
      <dgm:t>
        <a:bodyPr/>
        <a:lstStyle/>
        <a:p>
          <a:endParaRPr lang="zh-CN" altLang="en-US"/>
        </a:p>
      </dgm:t>
    </dgm:pt>
    <dgm:pt modelId="{6D482B22-76E9-4C83-92AC-B918C30C8DDF}" type="pres">
      <dgm:prSet presAssocID="{E5FECE1F-5BC1-48D2-86B0-277EF13D0B9E}" presName="Name0" presStyleCnt="0">
        <dgm:presLayoutVars>
          <dgm:dir/>
          <dgm:resizeHandles val="exact"/>
        </dgm:presLayoutVars>
      </dgm:prSet>
      <dgm:spPr/>
    </dgm:pt>
    <dgm:pt modelId="{95E46BEC-1E1C-49A0-B197-1BE5D592A522}" type="pres">
      <dgm:prSet presAssocID="{7B35729B-065E-423E-B412-700A4AF0578E}" presName="twoplus" presStyleLbl="node1" presStyleIdx="0" presStyleCnt="2" custAng="2400000">
        <dgm:presLayoutVars>
          <dgm:bulletEnabled val="1"/>
        </dgm:presLayoutVars>
      </dgm:prSet>
      <dgm:spPr/>
    </dgm:pt>
    <dgm:pt modelId="{FF1E4852-A5C6-4375-9982-4443C46C43F2}" type="pres">
      <dgm:prSet presAssocID="{10B095FA-076E-4665-BA87-4CAAE5309ABC}" presName="twoplus" presStyleLbl="node1" presStyleIdx="1" presStyleCnt="2" custAng="19200000">
        <dgm:presLayoutVars>
          <dgm:bulletEnabled val="1"/>
        </dgm:presLayoutVars>
      </dgm:prSet>
      <dgm:spPr/>
    </dgm:pt>
  </dgm:ptLst>
  <dgm:cxnLst>
    <dgm:cxn modelId="{497E2671-0387-417C-982E-E691F27B1555}" srcId="{E5FECE1F-5BC1-48D2-86B0-277EF13D0B9E}" destId="{7B35729B-065E-423E-B412-700A4AF0578E}" srcOrd="0" destOrd="0" parTransId="{42CB5E1D-0B3E-4229-A6F3-E59FA93EDF50}" sibTransId="{95C972A7-EFDD-4B9D-9716-6645267DD211}"/>
    <dgm:cxn modelId="{5418FC85-D61A-4C00-B725-886E80FF3E7E}" srcId="{E5FECE1F-5BC1-48D2-86B0-277EF13D0B9E}" destId="{10B095FA-076E-4665-BA87-4CAAE5309ABC}" srcOrd="1" destOrd="0" parTransId="{1C6D4212-DC40-454A-8451-1F6ECBEEE07D}" sibTransId="{63CA88A0-1462-4285-B9E3-045CD071F422}"/>
    <dgm:cxn modelId="{8992F190-B3BE-4DFE-A346-E640395F1097}" type="presOf" srcId="{10B095FA-076E-4665-BA87-4CAAE5309ABC}" destId="{FF1E4852-A5C6-4375-9982-4443C46C43F2}" srcOrd="0" destOrd="0" presId="urn:diagrams.loki3.com/TabbedArc+Icon"/>
    <dgm:cxn modelId="{EF245A9E-3CC2-4BF9-9BFC-CE92DA899BD8}" type="presOf" srcId="{E5FECE1F-5BC1-48D2-86B0-277EF13D0B9E}" destId="{6D482B22-76E9-4C83-92AC-B918C30C8DDF}" srcOrd="0" destOrd="0" presId="urn:diagrams.loki3.com/TabbedArc+Icon"/>
    <dgm:cxn modelId="{A9C441F7-106E-4802-9BCA-21728E56FFEC}" type="presOf" srcId="{7B35729B-065E-423E-B412-700A4AF0578E}" destId="{95E46BEC-1E1C-49A0-B197-1BE5D592A522}" srcOrd="0" destOrd="0" presId="urn:diagrams.loki3.com/TabbedArc+Icon"/>
    <dgm:cxn modelId="{7B5000FC-F76B-4D86-8435-C66B18B54650}" type="presParOf" srcId="{6D482B22-76E9-4C83-92AC-B918C30C8DDF}" destId="{95E46BEC-1E1C-49A0-B197-1BE5D592A522}" srcOrd="0" destOrd="0" presId="urn:diagrams.loki3.com/TabbedArc+Icon"/>
    <dgm:cxn modelId="{66128D8B-E2A9-4542-B8F2-D6A745D95123}" type="presParOf" srcId="{6D482B22-76E9-4C83-92AC-B918C30C8DDF}" destId="{FF1E4852-A5C6-4375-9982-4443C46C43F2}" srcOrd="1" destOrd="0" presId="urn:diagrams.loki3.com/TabbedArc+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77E1EA-87F7-BF48-B76A-6165B2DE4E2D}"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DCD145F8-83B5-2E42-A9F8-E854520EAC63}">
      <dgm:prSet phldrT="[Text]" custT="1"/>
      <dgm:spPr/>
      <dgm:t>
        <a:bodyPr/>
        <a:lstStyle/>
        <a:p>
          <a:r>
            <a:rPr lang="en-NZ" sz="2000" b="1" dirty="0" err="1">
              <a:latin typeface="+mn-ea"/>
              <a:ea typeface="+mn-ea"/>
            </a:rPr>
            <a:t>不同的设计方法和设计要素主要有</a:t>
          </a:r>
          <a:endParaRPr lang="en-US" sz="2000" b="1" dirty="0">
            <a:latin typeface="+mn-ea"/>
            <a:ea typeface="+mn-ea"/>
          </a:endParaRPr>
        </a:p>
      </dgm:t>
    </dgm:pt>
    <dgm:pt modelId="{740764E2-5B3C-9D40-BA44-038C3CF19D35}" type="parTrans" cxnId="{0914CDE4-D52B-4C44-999A-7C4E4113B9DC}">
      <dgm:prSet/>
      <dgm:spPr/>
      <dgm:t>
        <a:bodyPr/>
        <a:lstStyle/>
        <a:p>
          <a:endParaRPr lang="en-US" sz="1600" b="1">
            <a:latin typeface="+mn-ea"/>
            <a:ea typeface="+mn-ea"/>
          </a:endParaRPr>
        </a:p>
      </dgm:t>
    </dgm:pt>
    <dgm:pt modelId="{4517C349-6294-7B48-8278-ED5FD9B8FC61}" type="sibTrans" cxnId="{0914CDE4-D52B-4C44-999A-7C4E4113B9DC}">
      <dgm:prSet/>
      <dgm:spPr/>
      <dgm:t>
        <a:bodyPr/>
        <a:lstStyle/>
        <a:p>
          <a:endParaRPr lang="en-US" sz="1600" b="1">
            <a:latin typeface="+mn-ea"/>
            <a:ea typeface="+mn-ea"/>
          </a:endParaRPr>
        </a:p>
      </dgm:t>
    </dgm:pt>
    <dgm:pt modelId="{4C876D49-8477-2C4A-BB4A-12851A6EE2FE}">
      <dgm:prSet custT="1"/>
      <dgm:spPr/>
      <dgm:t>
        <a:bodyPr/>
        <a:lstStyle/>
        <a:p>
          <a:r>
            <a:rPr lang="en-NZ" sz="2000" b="1" dirty="0" err="1">
              <a:solidFill>
                <a:schemeClr val="tx2"/>
              </a:solidFill>
              <a:latin typeface="+mn-ea"/>
              <a:ea typeface="+mn-ea"/>
            </a:rPr>
            <a:t>微内核</a:t>
          </a:r>
          <a:r>
            <a:rPr lang="zh-CN" altLang="en-US" sz="2000" b="1" dirty="0">
              <a:solidFill>
                <a:schemeClr val="tx2"/>
              </a:solidFill>
              <a:latin typeface="+mn-ea"/>
              <a:ea typeface="+mn-ea"/>
            </a:rPr>
            <a:t>（</a:t>
          </a:r>
          <a:r>
            <a:rPr lang="en-NZ" sz="2000" b="1" dirty="0">
              <a:solidFill>
                <a:schemeClr val="tx2"/>
              </a:solidFill>
              <a:latin typeface="+mn-ea"/>
              <a:ea typeface="+mn-ea"/>
            </a:rPr>
            <a:t>microkernel architecture</a:t>
          </a:r>
          <a:r>
            <a:rPr lang="zh-CN" altLang="en-US" sz="2000" b="1" dirty="0">
              <a:solidFill>
                <a:schemeClr val="tx2"/>
              </a:solidFill>
              <a:latin typeface="+mn-ea"/>
              <a:ea typeface="+mn-ea"/>
            </a:rPr>
            <a:t>）</a:t>
          </a:r>
          <a:endParaRPr lang="en-NZ" sz="2000" b="1" dirty="0">
            <a:solidFill>
              <a:schemeClr val="tx2"/>
            </a:solidFill>
            <a:latin typeface="+mn-ea"/>
            <a:ea typeface="+mn-ea"/>
          </a:endParaRPr>
        </a:p>
      </dgm:t>
    </dgm:pt>
    <dgm:pt modelId="{4A895147-C49F-4045-B3A0-0F0E96D01822}" type="parTrans" cxnId="{3C2A5F09-1A3D-5141-9A11-539E2D43DD4F}">
      <dgm:prSet/>
      <dgm:spPr/>
      <dgm:t>
        <a:bodyPr/>
        <a:lstStyle/>
        <a:p>
          <a:endParaRPr lang="en-US" sz="1600" b="1">
            <a:latin typeface="+mn-ea"/>
            <a:ea typeface="+mn-ea"/>
          </a:endParaRPr>
        </a:p>
      </dgm:t>
    </dgm:pt>
    <dgm:pt modelId="{2AFE65BC-047D-4747-BA3A-620FE859BAB7}" type="sibTrans" cxnId="{3C2A5F09-1A3D-5141-9A11-539E2D43DD4F}">
      <dgm:prSet/>
      <dgm:spPr/>
      <dgm:t>
        <a:bodyPr/>
        <a:lstStyle/>
        <a:p>
          <a:endParaRPr lang="en-US" sz="1600" b="1">
            <a:latin typeface="+mn-ea"/>
            <a:ea typeface="+mn-ea"/>
          </a:endParaRPr>
        </a:p>
      </dgm:t>
    </dgm:pt>
    <dgm:pt modelId="{22F80CB3-9173-2548-B161-4E16CD387926}">
      <dgm:prSet custT="1"/>
      <dgm:spPr/>
      <dgm:t>
        <a:bodyPr/>
        <a:lstStyle/>
        <a:p>
          <a:r>
            <a:rPr lang="en-NZ" sz="2000" b="1" dirty="0" err="1">
              <a:solidFill>
                <a:schemeClr val="tx2"/>
              </a:solidFill>
              <a:latin typeface="+mn-ea"/>
              <a:ea typeface="+mn-ea"/>
            </a:rPr>
            <a:t>多线程</a:t>
          </a:r>
          <a:r>
            <a:rPr lang="zh-CN" altLang="en-US" sz="2000" b="1" dirty="0">
              <a:solidFill>
                <a:schemeClr val="tx2"/>
              </a:solidFill>
              <a:latin typeface="+mn-ea"/>
              <a:ea typeface="+mn-ea"/>
            </a:rPr>
            <a:t>（</a:t>
          </a:r>
          <a:r>
            <a:rPr lang="en-NZ" sz="2000" b="1" dirty="0">
              <a:solidFill>
                <a:schemeClr val="tx2"/>
              </a:solidFill>
              <a:latin typeface="+mn-ea"/>
              <a:ea typeface="+mn-ea"/>
            </a:rPr>
            <a:t>multithreading</a:t>
          </a:r>
          <a:r>
            <a:rPr lang="zh-CN" altLang="en-US" sz="2000" b="1" dirty="0">
              <a:solidFill>
                <a:schemeClr val="tx2"/>
              </a:solidFill>
              <a:latin typeface="+mn-ea"/>
              <a:ea typeface="+mn-ea"/>
            </a:rPr>
            <a:t>）</a:t>
          </a:r>
          <a:endParaRPr lang="en-NZ" sz="2000" b="1" dirty="0">
            <a:solidFill>
              <a:schemeClr val="tx2"/>
            </a:solidFill>
            <a:latin typeface="+mn-ea"/>
            <a:ea typeface="+mn-ea"/>
          </a:endParaRPr>
        </a:p>
      </dgm:t>
    </dgm:pt>
    <dgm:pt modelId="{CC55D367-E5DD-1C41-88C0-715C4D5F5776}" type="parTrans" cxnId="{45A8A8C0-9AF3-E542-B6EB-F3CB52F3953A}">
      <dgm:prSet/>
      <dgm:spPr/>
      <dgm:t>
        <a:bodyPr/>
        <a:lstStyle/>
        <a:p>
          <a:endParaRPr lang="en-US" sz="1600" b="1">
            <a:latin typeface="+mn-ea"/>
            <a:ea typeface="+mn-ea"/>
          </a:endParaRPr>
        </a:p>
      </dgm:t>
    </dgm:pt>
    <dgm:pt modelId="{BFCEF71D-0588-244D-ABFC-AA372BCD87E0}" type="sibTrans" cxnId="{45A8A8C0-9AF3-E542-B6EB-F3CB52F3953A}">
      <dgm:prSet/>
      <dgm:spPr/>
      <dgm:t>
        <a:bodyPr/>
        <a:lstStyle/>
        <a:p>
          <a:endParaRPr lang="en-US" sz="1600" b="1">
            <a:latin typeface="+mn-ea"/>
            <a:ea typeface="+mn-ea"/>
          </a:endParaRPr>
        </a:p>
      </dgm:t>
    </dgm:pt>
    <dgm:pt modelId="{C0ED2A2F-69EF-FD4D-8999-D9EBBBB68B3B}">
      <dgm:prSet custT="1"/>
      <dgm:spPr/>
      <dgm:t>
        <a:bodyPr/>
        <a:lstStyle/>
        <a:p>
          <a:r>
            <a:rPr lang="en-NZ" sz="2000" b="1" dirty="0" err="1">
              <a:solidFill>
                <a:schemeClr val="tx2"/>
              </a:solidFill>
              <a:latin typeface="+mn-ea"/>
              <a:ea typeface="+mn-ea"/>
            </a:rPr>
            <a:t>对称多处理</a:t>
          </a:r>
          <a:r>
            <a:rPr lang="zh-CN" altLang="en-US" sz="2000" b="1" dirty="0">
              <a:solidFill>
                <a:schemeClr val="tx2"/>
              </a:solidFill>
              <a:latin typeface="+mn-ea"/>
              <a:ea typeface="+mn-ea"/>
            </a:rPr>
            <a:t>（</a:t>
          </a:r>
          <a:r>
            <a:rPr lang="en-NZ" sz="2000" b="1" dirty="0">
              <a:solidFill>
                <a:schemeClr val="tx2"/>
              </a:solidFill>
              <a:latin typeface="+mn-ea"/>
              <a:ea typeface="+mn-ea"/>
            </a:rPr>
            <a:t>symmetric multiprocessing</a:t>
          </a:r>
          <a:r>
            <a:rPr lang="zh-CN" altLang="en-US" sz="2000" b="1" dirty="0">
              <a:solidFill>
                <a:schemeClr val="tx2"/>
              </a:solidFill>
              <a:latin typeface="+mn-ea"/>
              <a:ea typeface="+mn-ea"/>
            </a:rPr>
            <a:t>）</a:t>
          </a:r>
          <a:endParaRPr lang="en-NZ" sz="2000" b="1" dirty="0">
            <a:solidFill>
              <a:schemeClr val="tx2"/>
            </a:solidFill>
            <a:latin typeface="+mn-ea"/>
            <a:ea typeface="+mn-ea"/>
          </a:endParaRPr>
        </a:p>
      </dgm:t>
    </dgm:pt>
    <dgm:pt modelId="{6D14272C-A272-124C-B272-0B93C3FBE164}" type="parTrans" cxnId="{A15C3EEC-00F4-DA4B-96C7-D8DBDA6F1DAF}">
      <dgm:prSet/>
      <dgm:spPr/>
      <dgm:t>
        <a:bodyPr/>
        <a:lstStyle/>
        <a:p>
          <a:endParaRPr lang="en-US" sz="1600" b="1">
            <a:latin typeface="+mn-ea"/>
            <a:ea typeface="+mn-ea"/>
          </a:endParaRPr>
        </a:p>
      </dgm:t>
    </dgm:pt>
    <dgm:pt modelId="{B9488A49-8E20-634B-BB37-1BE399AA9313}" type="sibTrans" cxnId="{A15C3EEC-00F4-DA4B-96C7-D8DBDA6F1DAF}">
      <dgm:prSet/>
      <dgm:spPr/>
      <dgm:t>
        <a:bodyPr/>
        <a:lstStyle/>
        <a:p>
          <a:endParaRPr lang="en-US" sz="1600" b="1">
            <a:latin typeface="+mn-ea"/>
            <a:ea typeface="+mn-ea"/>
          </a:endParaRPr>
        </a:p>
      </dgm:t>
    </dgm:pt>
    <dgm:pt modelId="{CA2FCDA9-35D5-ED47-ADC6-F0992EA0D9FC}">
      <dgm:prSet custT="1"/>
      <dgm:spPr/>
      <dgm:t>
        <a:bodyPr/>
        <a:lstStyle/>
        <a:p>
          <a:r>
            <a:rPr lang="en-NZ" sz="2000" b="1" dirty="0" err="1">
              <a:solidFill>
                <a:schemeClr val="tx2"/>
              </a:solidFill>
              <a:latin typeface="+mn-ea"/>
              <a:ea typeface="+mn-ea"/>
            </a:rPr>
            <a:t>分布式的操作系统</a:t>
          </a:r>
          <a:r>
            <a:rPr lang="zh-CN" altLang="en-US" sz="2000" b="1" dirty="0">
              <a:solidFill>
                <a:schemeClr val="tx2"/>
              </a:solidFill>
              <a:latin typeface="+mn-ea"/>
              <a:ea typeface="+mn-ea"/>
            </a:rPr>
            <a:t>（</a:t>
          </a:r>
          <a:r>
            <a:rPr lang="en-NZ" sz="2000" b="1" dirty="0">
              <a:solidFill>
                <a:schemeClr val="tx2"/>
              </a:solidFill>
              <a:latin typeface="+mn-ea"/>
              <a:ea typeface="+mn-ea"/>
            </a:rPr>
            <a:t>distributed operating systems</a:t>
          </a:r>
          <a:r>
            <a:rPr lang="zh-CN" altLang="en-US" sz="2000" b="1" dirty="0">
              <a:solidFill>
                <a:schemeClr val="tx2"/>
              </a:solidFill>
              <a:latin typeface="+mn-ea"/>
              <a:ea typeface="+mn-ea"/>
            </a:rPr>
            <a:t>）</a:t>
          </a:r>
          <a:endParaRPr lang="en-NZ" sz="2000" b="1" dirty="0">
            <a:solidFill>
              <a:schemeClr val="tx2"/>
            </a:solidFill>
            <a:latin typeface="+mn-ea"/>
            <a:ea typeface="+mn-ea"/>
          </a:endParaRPr>
        </a:p>
      </dgm:t>
    </dgm:pt>
    <dgm:pt modelId="{062AB766-5965-A040-AF71-E9F77315A035}" type="parTrans" cxnId="{C5424E64-20F9-FB47-9D8F-04C1243230E1}">
      <dgm:prSet/>
      <dgm:spPr/>
      <dgm:t>
        <a:bodyPr/>
        <a:lstStyle/>
        <a:p>
          <a:endParaRPr lang="en-US" sz="1600" b="1">
            <a:latin typeface="+mn-ea"/>
            <a:ea typeface="+mn-ea"/>
          </a:endParaRPr>
        </a:p>
      </dgm:t>
    </dgm:pt>
    <dgm:pt modelId="{42EE109C-99A4-BB43-8E32-627383E4AAF6}" type="sibTrans" cxnId="{C5424E64-20F9-FB47-9D8F-04C1243230E1}">
      <dgm:prSet/>
      <dgm:spPr/>
      <dgm:t>
        <a:bodyPr/>
        <a:lstStyle/>
        <a:p>
          <a:endParaRPr lang="en-US" sz="1600" b="1">
            <a:latin typeface="+mn-ea"/>
            <a:ea typeface="+mn-ea"/>
          </a:endParaRPr>
        </a:p>
      </dgm:t>
    </dgm:pt>
    <dgm:pt modelId="{47690C75-3716-A241-A311-4612C26AC664}">
      <dgm:prSet custT="1"/>
      <dgm:spPr/>
      <dgm:t>
        <a:bodyPr/>
        <a:lstStyle/>
        <a:p>
          <a:r>
            <a:rPr lang="en-NZ" sz="2000" b="1" dirty="0" err="1">
              <a:solidFill>
                <a:schemeClr val="tx2"/>
              </a:solidFill>
              <a:latin typeface="+mn-ea"/>
              <a:ea typeface="+mn-ea"/>
            </a:rPr>
            <a:t>面向对象的设计</a:t>
          </a:r>
          <a:r>
            <a:rPr lang="zh-CN" altLang="en-US" sz="2000" b="1" dirty="0">
              <a:solidFill>
                <a:schemeClr val="tx2"/>
              </a:solidFill>
              <a:latin typeface="+mn-ea"/>
              <a:ea typeface="+mn-ea"/>
            </a:rPr>
            <a:t>（</a:t>
          </a:r>
          <a:r>
            <a:rPr lang="en-NZ" sz="2000" b="1" dirty="0">
              <a:solidFill>
                <a:schemeClr val="tx2"/>
              </a:solidFill>
              <a:latin typeface="+mn-ea"/>
              <a:ea typeface="+mn-ea"/>
            </a:rPr>
            <a:t>object-oriented design</a:t>
          </a:r>
          <a:r>
            <a:rPr lang="zh-CN" altLang="en-US" sz="2000" b="1" dirty="0">
              <a:solidFill>
                <a:schemeClr val="tx2"/>
              </a:solidFill>
              <a:latin typeface="+mn-ea"/>
              <a:ea typeface="+mn-ea"/>
            </a:rPr>
            <a:t>）</a:t>
          </a:r>
          <a:endParaRPr lang="en-NZ" sz="2000" b="1" dirty="0">
            <a:solidFill>
              <a:schemeClr val="tx2"/>
            </a:solidFill>
            <a:latin typeface="+mn-ea"/>
            <a:ea typeface="+mn-ea"/>
          </a:endParaRPr>
        </a:p>
      </dgm:t>
    </dgm:pt>
    <dgm:pt modelId="{D23161CC-D3C3-CD47-B1A1-A1A172F98306}" type="parTrans" cxnId="{42495778-F9FB-CB46-A12C-00EA0B21E491}">
      <dgm:prSet/>
      <dgm:spPr/>
      <dgm:t>
        <a:bodyPr/>
        <a:lstStyle/>
        <a:p>
          <a:endParaRPr lang="en-US" sz="1600" b="1">
            <a:latin typeface="+mn-ea"/>
            <a:ea typeface="+mn-ea"/>
          </a:endParaRPr>
        </a:p>
      </dgm:t>
    </dgm:pt>
    <dgm:pt modelId="{C5E525BB-5371-6A4F-A564-91D787A81443}" type="sibTrans" cxnId="{42495778-F9FB-CB46-A12C-00EA0B21E491}">
      <dgm:prSet/>
      <dgm:spPr/>
      <dgm:t>
        <a:bodyPr/>
        <a:lstStyle/>
        <a:p>
          <a:endParaRPr lang="en-US" sz="1600" b="1">
            <a:latin typeface="+mn-ea"/>
            <a:ea typeface="+mn-ea"/>
          </a:endParaRPr>
        </a:p>
      </dgm:t>
    </dgm:pt>
    <dgm:pt modelId="{31962772-51CB-6A40-B816-9D224BEAEA79}" type="pres">
      <dgm:prSet presAssocID="{EB77E1EA-87F7-BF48-B76A-6165B2DE4E2D}" presName="linear" presStyleCnt="0">
        <dgm:presLayoutVars>
          <dgm:dir/>
          <dgm:animLvl val="lvl"/>
          <dgm:resizeHandles val="exact"/>
        </dgm:presLayoutVars>
      </dgm:prSet>
      <dgm:spPr/>
    </dgm:pt>
    <dgm:pt modelId="{1EFAECEF-C095-964B-B308-F82287B1DBD9}" type="pres">
      <dgm:prSet presAssocID="{DCD145F8-83B5-2E42-A9F8-E854520EAC63}" presName="parentLin" presStyleCnt="0"/>
      <dgm:spPr/>
    </dgm:pt>
    <dgm:pt modelId="{674079A8-1F41-B548-897C-6270953BC33C}" type="pres">
      <dgm:prSet presAssocID="{DCD145F8-83B5-2E42-A9F8-E854520EAC63}" presName="parentLeftMargin" presStyleLbl="node1" presStyleIdx="0" presStyleCnt="1"/>
      <dgm:spPr/>
    </dgm:pt>
    <dgm:pt modelId="{83794904-62F1-3248-BF0D-6CBE7893EADB}" type="pres">
      <dgm:prSet presAssocID="{DCD145F8-83B5-2E42-A9F8-E854520EAC63}" presName="parentText" presStyleLbl="node1" presStyleIdx="0" presStyleCnt="1" custScaleX="722399" custScaleY="49862" custLinFactX="-5449" custLinFactNeighborX="-100000" custLinFactNeighborY="-62346">
        <dgm:presLayoutVars>
          <dgm:chMax val="0"/>
          <dgm:bulletEnabled val="1"/>
        </dgm:presLayoutVars>
      </dgm:prSet>
      <dgm:spPr/>
    </dgm:pt>
    <dgm:pt modelId="{406F8105-6D84-A843-A576-74A971264734}" type="pres">
      <dgm:prSet presAssocID="{DCD145F8-83B5-2E42-A9F8-E854520EAC63}" presName="negativeSpace" presStyleCnt="0"/>
      <dgm:spPr/>
    </dgm:pt>
    <dgm:pt modelId="{6DABB729-FAEA-4D42-9064-64C0C1BA4D27}" type="pres">
      <dgm:prSet presAssocID="{DCD145F8-83B5-2E42-A9F8-E854520EAC63}" presName="childText" presStyleLbl="conFgAcc1" presStyleIdx="0" presStyleCnt="1" custScaleY="90744" custLinFactNeighborY="-3811">
        <dgm:presLayoutVars>
          <dgm:bulletEnabled val="1"/>
        </dgm:presLayoutVars>
      </dgm:prSet>
      <dgm:spPr/>
    </dgm:pt>
  </dgm:ptLst>
  <dgm:cxnLst>
    <dgm:cxn modelId="{3C2A5F09-1A3D-5141-9A11-539E2D43DD4F}" srcId="{DCD145F8-83B5-2E42-A9F8-E854520EAC63}" destId="{4C876D49-8477-2C4A-BB4A-12851A6EE2FE}" srcOrd="0" destOrd="0" parTransId="{4A895147-C49F-4045-B3A0-0F0E96D01822}" sibTransId="{2AFE65BC-047D-4747-BA3A-620FE859BAB7}"/>
    <dgm:cxn modelId="{A3E4DC30-0924-B94D-8F89-40E05F3E662F}" type="presOf" srcId="{22F80CB3-9173-2548-B161-4E16CD387926}" destId="{6DABB729-FAEA-4D42-9064-64C0C1BA4D27}" srcOrd="0" destOrd="1" presId="urn:microsoft.com/office/officeart/2005/8/layout/list1"/>
    <dgm:cxn modelId="{A9DC873E-5D79-9D4C-B971-C1EE4E0DD92C}" type="presOf" srcId="{EB77E1EA-87F7-BF48-B76A-6165B2DE4E2D}" destId="{31962772-51CB-6A40-B816-9D224BEAEA79}" srcOrd="0" destOrd="0" presId="urn:microsoft.com/office/officeart/2005/8/layout/list1"/>
    <dgm:cxn modelId="{C5424E64-20F9-FB47-9D8F-04C1243230E1}" srcId="{DCD145F8-83B5-2E42-A9F8-E854520EAC63}" destId="{CA2FCDA9-35D5-ED47-ADC6-F0992EA0D9FC}" srcOrd="3" destOrd="0" parTransId="{062AB766-5965-A040-AF71-E9F77315A035}" sibTransId="{42EE109C-99A4-BB43-8E32-627383E4AAF6}"/>
    <dgm:cxn modelId="{5D15536F-5902-2F44-872B-1F5CB99E0BFC}" type="presOf" srcId="{DCD145F8-83B5-2E42-A9F8-E854520EAC63}" destId="{83794904-62F1-3248-BF0D-6CBE7893EADB}" srcOrd="1" destOrd="0" presId="urn:microsoft.com/office/officeart/2005/8/layout/list1"/>
    <dgm:cxn modelId="{42495778-F9FB-CB46-A12C-00EA0B21E491}" srcId="{DCD145F8-83B5-2E42-A9F8-E854520EAC63}" destId="{47690C75-3716-A241-A311-4612C26AC664}" srcOrd="4" destOrd="0" parTransId="{D23161CC-D3C3-CD47-B1A1-A1A172F98306}" sibTransId="{C5E525BB-5371-6A4F-A564-91D787A81443}"/>
    <dgm:cxn modelId="{D632C696-4A56-1D47-90EC-2FFCE52D97E8}" type="presOf" srcId="{47690C75-3716-A241-A311-4612C26AC664}" destId="{6DABB729-FAEA-4D42-9064-64C0C1BA4D27}" srcOrd="0" destOrd="4" presId="urn:microsoft.com/office/officeart/2005/8/layout/list1"/>
    <dgm:cxn modelId="{EDC4EE99-5D73-6D4B-9849-28513D184F65}" type="presOf" srcId="{C0ED2A2F-69EF-FD4D-8999-D9EBBBB68B3B}" destId="{6DABB729-FAEA-4D42-9064-64C0C1BA4D27}" srcOrd="0" destOrd="2" presId="urn:microsoft.com/office/officeart/2005/8/layout/list1"/>
    <dgm:cxn modelId="{12BF4DAF-E24E-3D41-B200-057F7C93E059}" type="presOf" srcId="{CA2FCDA9-35D5-ED47-ADC6-F0992EA0D9FC}" destId="{6DABB729-FAEA-4D42-9064-64C0C1BA4D27}" srcOrd="0" destOrd="3" presId="urn:microsoft.com/office/officeart/2005/8/layout/list1"/>
    <dgm:cxn modelId="{45A8A8C0-9AF3-E542-B6EB-F3CB52F3953A}" srcId="{DCD145F8-83B5-2E42-A9F8-E854520EAC63}" destId="{22F80CB3-9173-2548-B161-4E16CD387926}" srcOrd="1" destOrd="0" parTransId="{CC55D367-E5DD-1C41-88C0-715C4D5F5776}" sibTransId="{BFCEF71D-0588-244D-ABFC-AA372BCD87E0}"/>
    <dgm:cxn modelId="{0914CDE4-D52B-4C44-999A-7C4E4113B9DC}" srcId="{EB77E1EA-87F7-BF48-B76A-6165B2DE4E2D}" destId="{DCD145F8-83B5-2E42-A9F8-E854520EAC63}" srcOrd="0" destOrd="0" parTransId="{740764E2-5B3C-9D40-BA44-038C3CF19D35}" sibTransId="{4517C349-6294-7B48-8278-ED5FD9B8FC61}"/>
    <dgm:cxn modelId="{A15C3EEC-00F4-DA4B-96C7-D8DBDA6F1DAF}" srcId="{DCD145F8-83B5-2E42-A9F8-E854520EAC63}" destId="{C0ED2A2F-69EF-FD4D-8999-D9EBBBB68B3B}" srcOrd="2" destOrd="0" parTransId="{6D14272C-A272-124C-B272-0B93C3FBE164}" sibTransId="{B9488A49-8E20-634B-BB37-1BE399AA9313}"/>
    <dgm:cxn modelId="{2DC3D7FC-E2E2-D54A-91BA-6B559E516F83}" type="presOf" srcId="{4C876D49-8477-2C4A-BB4A-12851A6EE2FE}" destId="{6DABB729-FAEA-4D42-9064-64C0C1BA4D27}" srcOrd="0" destOrd="0" presId="urn:microsoft.com/office/officeart/2005/8/layout/list1"/>
    <dgm:cxn modelId="{C99F7CFF-C908-1D4C-AD14-3B490F8B1C15}" type="presOf" srcId="{DCD145F8-83B5-2E42-A9F8-E854520EAC63}" destId="{674079A8-1F41-B548-897C-6270953BC33C}" srcOrd="0" destOrd="0" presId="urn:microsoft.com/office/officeart/2005/8/layout/list1"/>
    <dgm:cxn modelId="{F3AC6D7E-F906-F84E-8835-5F8D20A37793}" type="presParOf" srcId="{31962772-51CB-6A40-B816-9D224BEAEA79}" destId="{1EFAECEF-C095-964B-B308-F82287B1DBD9}" srcOrd="0" destOrd="0" presId="urn:microsoft.com/office/officeart/2005/8/layout/list1"/>
    <dgm:cxn modelId="{BE114CB0-ADCE-534B-B725-0D77722E91BD}" type="presParOf" srcId="{1EFAECEF-C095-964B-B308-F82287B1DBD9}" destId="{674079A8-1F41-B548-897C-6270953BC33C}" srcOrd="0" destOrd="0" presId="urn:microsoft.com/office/officeart/2005/8/layout/list1"/>
    <dgm:cxn modelId="{9657D2CC-5D82-7144-B917-F31713D71133}" type="presParOf" srcId="{1EFAECEF-C095-964B-B308-F82287B1DBD9}" destId="{83794904-62F1-3248-BF0D-6CBE7893EADB}" srcOrd="1" destOrd="0" presId="urn:microsoft.com/office/officeart/2005/8/layout/list1"/>
    <dgm:cxn modelId="{BF03E4DA-796B-9A46-826F-508884222740}" type="presParOf" srcId="{31962772-51CB-6A40-B816-9D224BEAEA79}" destId="{406F8105-6D84-A843-A576-74A971264734}" srcOrd="1" destOrd="0" presId="urn:microsoft.com/office/officeart/2005/8/layout/list1"/>
    <dgm:cxn modelId="{61FD82B3-6BAA-144E-A839-5490A1B72CC7}" type="presParOf" srcId="{31962772-51CB-6A40-B816-9D224BEAEA79}" destId="{6DABB729-FAEA-4D42-9064-64C0C1BA4D27}"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2DE963-3067-B94E-956B-0C8C8CF41C90}"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362CC42F-7764-F644-8C01-BFBACD099A88}">
      <dgm:prSet phldrT="[Text]" custT="1"/>
      <dgm:spPr>
        <a:solidFill>
          <a:schemeClr val="bg1"/>
        </a:solidFill>
        <a:ln>
          <a:solidFill>
            <a:schemeClr val="accent6">
              <a:alpha val="90000"/>
            </a:schemeClr>
          </a:solidFill>
        </a:ln>
      </dgm:spPr>
      <dgm:t>
        <a:bodyPr/>
        <a:lstStyle/>
        <a:p>
          <a:r>
            <a:rPr lang="en-US" sz="1800" dirty="0" err="1"/>
            <a:t>地址空间</a:t>
          </a:r>
          <a:endParaRPr lang="en-US" sz="1800" dirty="0"/>
        </a:p>
      </dgm:t>
    </dgm:pt>
    <dgm:pt modelId="{F9CF7677-59EC-CF48-96F3-8A6BE1D984B7}" type="parTrans" cxnId="{43DF288B-9A0E-6240-B5D6-E5C03AD48AA8}">
      <dgm:prSet/>
      <dgm:spPr/>
      <dgm:t>
        <a:bodyPr/>
        <a:lstStyle/>
        <a:p>
          <a:endParaRPr lang="en-US"/>
        </a:p>
      </dgm:t>
    </dgm:pt>
    <dgm:pt modelId="{C9145C9C-3E41-394E-801D-48917F873A9F}" type="sibTrans" cxnId="{43DF288B-9A0E-6240-B5D6-E5C03AD48AA8}">
      <dgm:prSet/>
      <dgm:spPr/>
      <dgm:t>
        <a:bodyPr/>
        <a:lstStyle/>
        <a:p>
          <a:endParaRPr lang="en-US"/>
        </a:p>
      </dgm:t>
    </dgm:pt>
    <dgm:pt modelId="{9D4C506F-618F-3A4E-97CF-426D8D09AC24}">
      <dgm:prSet custT="1"/>
      <dgm:spPr>
        <a:solidFill>
          <a:schemeClr val="bg1"/>
        </a:solidFill>
        <a:ln>
          <a:solidFill>
            <a:schemeClr val="accent6">
              <a:alpha val="90000"/>
            </a:schemeClr>
          </a:solidFill>
        </a:ln>
      </dgm:spPr>
      <dgm:t>
        <a:bodyPr/>
        <a:lstStyle/>
        <a:p>
          <a:r>
            <a:rPr lang="en-US" sz="1800" dirty="0" err="1"/>
            <a:t>进程间通信</a:t>
          </a:r>
          <a:r>
            <a:rPr lang="en-US" sz="1800" dirty="0"/>
            <a:t>(IPC)</a:t>
          </a:r>
        </a:p>
      </dgm:t>
    </dgm:pt>
    <dgm:pt modelId="{72FBBC00-958B-EA4A-9C1C-A4F4F5F65295}" type="parTrans" cxnId="{43243DCE-9440-9648-9233-E0496E070E70}">
      <dgm:prSet/>
      <dgm:spPr/>
      <dgm:t>
        <a:bodyPr/>
        <a:lstStyle/>
        <a:p>
          <a:endParaRPr lang="en-US"/>
        </a:p>
      </dgm:t>
    </dgm:pt>
    <dgm:pt modelId="{0B777CBA-95B5-4544-BA58-C63CBAA981BB}" type="sibTrans" cxnId="{43243DCE-9440-9648-9233-E0496E070E70}">
      <dgm:prSet/>
      <dgm:spPr/>
      <dgm:t>
        <a:bodyPr/>
        <a:lstStyle/>
        <a:p>
          <a:endParaRPr lang="en-US"/>
        </a:p>
      </dgm:t>
    </dgm:pt>
    <dgm:pt modelId="{508EE5EC-40ED-E145-9EF6-0434DD3EDAFF}">
      <dgm:prSet custT="1"/>
      <dgm:spPr>
        <a:solidFill>
          <a:schemeClr val="bg1"/>
        </a:solidFill>
        <a:ln>
          <a:solidFill>
            <a:schemeClr val="accent6">
              <a:alpha val="90000"/>
            </a:schemeClr>
          </a:solidFill>
        </a:ln>
      </dgm:spPr>
      <dgm:t>
        <a:bodyPr/>
        <a:lstStyle/>
        <a:p>
          <a:r>
            <a:rPr lang="en-US" sz="1800" dirty="0" err="1"/>
            <a:t>基本的调度</a:t>
          </a:r>
          <a:endParaRPr lang="en-US" sz="1800" dirty="0"/>
        </a:p>
      </dgm:t>
    </dgm:pt>
    <dgm:pt modelId="{094DBDBD-7912-594A-8ED0-93ECB756BB26}" type="parTrans" cxnId="{42856B09-5D76-A545-856B-DE1AFF0CCB89}">
      <dgm:prSet/>
      <dgm:spPr/>
      <dgm:t>
        <a:bodyPr/>
        <a:lstStyle/>
        <a:p>
          <a:endParaRPr lang="en-US"/>
        </a:p>
      </dgm:t>
    </dgm:pt>
    <dgm:pt modelId="{D39A62B2-182E-DD4D-9910-3DAA29162281}" type="sibTrans" cxnId="{42856B09-5D76-A545-856B-DE1AFF0CCB89}">
      <dgm:prSet/>
      <dgm:spPr/>
      <dgm:t>
        <a:bodyPr/>
        <a:lstStyle/>
        <a:p>
          <a:endParaRPr lang="en-US"/>
        </a:p>
      </dgm:t>
    </dgm:pt>
    <dgm:pt modelId="{5144ED24-3012-F34B-8D7E-B9FD668B09F0}" type="pres">
      <dgm:prSet presAssocID="{2C2DE963-3067-B94E-956B-0C8C8CF41C90}" presName="Name0" presStyleCnt="0">
        <dgm:presLayoutVars>
          <dgm:dir/>
          <dgm:resizeHandles val="exact"/>
        </dgm:presLayoutVars>
      </dgm:prSet>
      <dgm:spPr/>
    </dgm:pt>
    <dgm:pt modelId="{458BA974-D1D0-7C45-8BAD-1585AF825221}" type="pres">
      <dgm:prSet presAssocID="{362CC42F-7764-F644-8C01-BFBACD099A88}" presName="Name5" presStyleLbl="vennNode1" presStyleIdx="0" presStyleCnt="3" custScaleX="135924">
        <dgm:presLayoutVars>
          <dgm:bulletEnabled val="1"/>
        </dgm:presLayoutVars>
      </dgm:prSet>
      <dgm:spPr/>
    </dgm:pt>
    <dgm:pt modelId="{0AD5A3F3-2527-D74C-BF11-80E10A5069E2}" type="pres">
      <dgm:prSet presAssocID="{C9145C9C-3E41-394E-801D-48917F873A9F}" presName="space" presStyleCnt="0"/>
      <dgm:spPr/>
    </dgm:pt>
    <dgm:pt modelId="{0C1E7BE6-80C6-3C42-B6EA-D548FFF8D7E8}" type="pres">
      <dgm:prSet presAssocID="{9D4C506F-618F-3A4E-97CF-426D8D09AC24}" presName="Name5" presStyleLbl="vennNode1" presStyleIdx="1" presStyleCnt="3" custScaleX="175004">
        <dgm:presLayoutVars>
          <dgm:bulletEnabled val="1"/>
        </dgm:presLayoutVars>
      </dgm:prSet>
      <dgm:spPr/>
    </dgm:pt>
    <dgm:pt modelId="{A020397B-F51F-E140-811B-4D1B2347ECAF}" type="pres">
      <dgm:prSet presAssocID="{0B777CBA-95B5-4544-BA58-C63CBAA981BB}" presName="space" presStyleCnt="0"/>
      <dgm:spPr/>
    </dgm:pt>
    <dgm:pt modelId="{3D639D55-9910-DA41-B3AE-143CA9255248}" type="pres">
      <dgm:prSet presAssocID="{508EE5EC-40ED-E145-9EF6-0434DD3EDAFF}" presName="Name5" presStyleLbl="vennNode1" presStyleIdx="2" presStyleCnt="3" custScaleX="135924">
        <dgm:presLayoutVars>
          <dgm:bulletEnabled val="1"/>
        </dgm:presLayoutVars>
      </dgm:prSet>
      <dgm:spPr/>
    </dgm:pt>
  </dgm:ptLst>
  <dgm:cxnLst>
    <dgm:cxn modelId="{42856B09-5D76-A545-856B-DE1AFF0CCB89}" srcId="{2C2DE963-3067-B94E-956B-0C8C8CF41C90}" destId="{508EE5EC-40ED-E145-9EF6-0434DD3EDAFF}" srcOrd="2" destOrd="0" parTransId="{094DBDBD-7912-594A-8ED0-93ECB756BB26}" sibTransId="{D39A62B2-182E-DD4D-9910-3DAA29162281}"/>
    <dgm:cxn modelId="{11798F6A-37ED-5F41-96D5-31B5ABEF2B6E}" type="presOf" srcId="{2C2DE963-3067-B94E-956B-0C8C8CF41C90}" destId="{5144ED24-3012-F34B-8D7E-B9FD668B09F0}" srcOrd="0" destOrd="0" presId="urn:microsoft.com/office/officeart/2005/8/layout/venn3"/>
    <dgm:cxn modelId="{2FDCB66D-9E1B-3A43-A8ED-04B95B086A02}" type="presOf" srcId="{508EE5EC-40ED-E145-9EF6-0434DD3EDAFF}" destId="{3D639D55-9910-DA41-B3AE-143CA9255248}" srcOrd="0" destOrd="0" presId="urn:microsoft.com/office/officeart/2005/8/layout/venn3"/>
    <dgm:cxn modelId="{43DF288B-9A0E-6240-B5D6-E5C03AD48AA8}" srcId="{2C2DE963-3067-B94E-956B-0C8C8CF41C90}" destId="{362CC42F-7764-F644-8C01-BFBACD099A88}" srcOrd="0" destOrd="0" parTransId="{F9CF7677-59EC-CF48-96F3-8A6BE1D984B7}" sibTransId="{C9145C9C-3E41-394E-801D-48917F873A9F}"/>
    <dgm:cxn modelId="{796BA697-B6B5-4A4D-A5B3-9E56FA87A1B6}" type="presOf" srcId="{362CC42F-7764-F644-8C01-BFBACD099A88}" destId="{458BA974-D1D0-7C45-8BAD-1585AF825221}" srcOrd="0" destOrd="0" presId="urn:microsoft.com/office/officeart/2005/8/layout/venn3"/>
    <dgm:cxn modelId="{43243DCE-9440-9648-9233-E0496E070E70}" srcId="{2C2DE963-3067-B94E-956B-0C8C8CF41C90}" destId="{9D4C506F-618F-3A4E-97CF-426D8D09AC24}" srcOrd="1" destOrd="0" parTransId="{72FBBC00-958B-EA4A-9C1C-A4F4F5F65295}" sibTransId="{0B777CBA-95B5-4544-BA58-C63CBAA981BB}"/>
    <dgm:cxn modelId="{413208DC-7380-2246-A617-51F91F4522FF}" type="presOf" srcId="{9D4C506F-618F-3A4E-97CF-426D8D09AC24}" destId="{0C1E7BE6-80C6-3C42-B6EA-D548FFF8D7E8}" srcOrd="0" destOrd="0" presId="urn:microsoft.com/office/officeart/2005/8/layout/venn3"/>
    <dgm:cxn modelId="{67598948-2BB5-3D44-8251-258F52C59A51}" type="presParOf" srcId="{5144ED24-3012-F34B-8D7E-B9FD668B09F0}" destId="{458BA974-D1D0-7C45-8BAD-1585AF825221}" srcOrd="0" destOrd="0" presId="urn:microsoft.com/office/officeart/2005/8/layout/venn3"/>
    <dgm:cxn modelId="{E788365A-023D-3547-8F43-8D2B9511ED75}" type="presParOf" srcId="{5144ED24-3012-F34B-8D7E-B9FD668B09F0}" destId="{0AD5A3F3-2527-D74C-BF11-80E10A5069E2}" srcOrd="1" destOrd="0" presId="urn:microsoft.com/office/officeart/2005/8/layout/venn3"/>
    <dgm:cxn modelId="{759DC6CD-3EDF-A44C-A3A6-6774678E5937}" type="presParOf" srcId="{5144ED24-3012-F34B-8D7E-B9FD668B09F0}" destId="{0C1E7BE6-80C6-3C42-B6EA-D548FFF8D7E8}" srcOrd="2" destOrd="0" presId="urn:microsoft.com/office/officeart/2005/8/layout/venn3"/>
    <dgm:cxn modelId="{CAE3D086-7813-5340-A589-C2968F37A629}" type="presParOf" srcId="{5144ED24-3012-F34B-8D7E-B9FD668B09F0}" destId="{A020397B-F51F-E140-811B-4D1B2347ECAF}" srcOrd="3" destOrd="0" presId="urn:microsoft.com/office/officeart/2005/8/layout/venn3"/>
    <dgm:cxn modelId="{54D27D7F-9097-1544-AB52-5098265AD710}" type="presParOf" srcId="{5144ED24-3012-F34B-8D7E-B9FD668B09F0}" destId="{3D639D55-9910-DA41-B3AE-143CA9255248}"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3D82D6B-86E2-F94E-A342-E4FD0701C9C8}"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33887FBB-63CF-B849-AD14-F2855A4D3AA3}">
      <dgm:prSet phldrT="[Text]" custT="1"/>
      <dgm:spPr>
        <a:solidFill>
          <a:schemeClr val="accent6"/>
        </a:solidFill>
        <a:ln>
          <a:solidFill>
            <a:schemeClr val="bg1">
              <a:alpha val="90000"/>
            </a:schemeClr>
          </a:solidFill>
        </a:ln>
      </dgm:spPr>
      <dgm:t>
        <a:bodyPr/>
        <a:lstStyle/>
        <a:p>
          <a:r>
            <a:rPr lang="en-US" sz="1800" dirty="0" err="1">
              <a:solidFill>
                <a:schemeClr val="bg1"/>
              </a:solidFill>
            </a:rPr>
            <a:t>简化了实现</a:t>
          </a:r>
          <a:endParaRPr lang="en-US" sz="1800" dirty="0">
            <a:solidFill>
              <a:schemeClr val="bg1"/>
            </a:solidFill>
          </a:endParaRPr>
        </a:p>
      </dgm:t>
    </dgm:pt>
    <dgm:pt modelId="{30F287CE-644F-D542-B7B2-9C8D4075B5E3}" type="parTrans" cxnId="{AA355B9B-9B2A-A14B-92D8-5CA435EFE77C}">
      <dgm:prSet/>
      <dgm:spPr/>
      <dgm:t>
        <a:bodyPr/>
        <a:lstStyle/>
        <a:p>
          <a:endParaRPr lang="en-US"/>
        </a:p>
      </dgm:t>
    </dgm:pt>
    <dgm:pt modelId="{CF5F2B01-1290-0241-A083-7529D13E0B29}" type="sibTrans" cxnId="{AA355B9B-9B2A-A14B-92D8-5CA435EFE77C}">
      <dgm:prSet/>
      <dgm:spPr/>
      <dgm:t>
        <a:bodyPr/>
        <a:lstStyle/>
        <a:p>
          <a:endParaRPr lang="en-US"/>
        </a:p>
      </dgm:t>
    </dgm:pt>
    <dgm:pt modelId="{241F9BB7-8158-FB46-8B5B-09FDED8494A7}">
      <dgm:prSet custT="1"/>
      <dgm:spPr>
        <a:solidFill>
          <a:schemeClr val="accent6"/>
        </a:solidFill>
        <a:ln>
          <a:solidFill>
            <a:schemeClr val="bg1">
              <a:alpha val="90000"/>
            </a:schemeClr>
          </a:solidFill>
        </a:ln>
      </dgm:spPr>
      <dgm:t>
        <a:bodyPr/>
        <a:lstStyle/>
        <a:p>
          <a:r>
            <a:rPr lang="en-US" sz="1800" dirty="0" err="1">
              <a:solidFill>
                <a:schemeClr val="bg1"/>
              </a:solidFill>
            </a:rPr>
            <a:t>提供了灵活性</a:t>
          </a:r>
          <a:endParaRPr lang="en-US" sz="1800" dirty="0">
            <a:solidFill>
              <a:schemeClr val="bg1"/>
            </a:solidFill>
          </a:endParaRPr>
        </a:p>
      </dgm:t>
    </dgm:pt>
    <dgm:pt modelId="{B8BEBE66-9810-6141-A57B-7DAA3967DE5D}" type="parTrans" cxnId="{5D2C2339-4820-D94A-99FE-4D654CF15B0D}">
      <dgm:prSet/>
      <dgm:spPr/>
      <dgm:t>
        <a:bodyPr/>
        <a:lstStyle/>
        <a:p>
          <a:endParaRPr lang="en-US"/>
        </a:p>
      </dgm:t>
    </dgm:pt>
    <dgm:pt modelId="{97FFB707-BDC0-814E-8337-BEF53A1A9CB1}" type="sibTrans" cxnId="{5D2C2339-4820-D94A-99FE-4D654CF15B0D}">
      <dgm:prSet/>
      <dgm:spPr/>
      <dgm:t>
        <a:bodyPr/>
        <a:lstStyle/>
        <a:p>
          <a:endParaRPr lang="en-US"/>
        </a:p>
      </dgm:t>
    </dgm:pt>
    <dgm:pt modelId="{FB258617-5D6C-F24C-B814-B7E4498F5627}">
      <dgm:prSet custT="1"/>
      <dgm:spPr>
        <a:solidFill>
          <a:schemeClr val="accent6"/>
        </a:solidFill>
        <a:ln>
          <a:solidFill>
            <a:schemeClr val="bg1">
              <a:alpha val="90000"/>
            </a:schemeClr>
          </a:solidFill>
        </a:ln>
      </dgm:spPr>
      <dgm:t>
        <a:bodyPr/>
        <a:lstStyle/>
        <a:p>
          <a:r>
            <a:rPr lang="en-US" sz="1800" dirty="0" err="1">
              <a:solidFill>
                <a:schemeClr val="bg1"/>
              </a:solidFill>
            </a:rPr>
            <a:t>适合于分布式环境</a:t>
          </a:r>
          <a:endParaRPr lang="en-US" sz="1800" dirty="0">
            <a:solidFill>
              <a:schemeClr val="bg1"/>
            </a:solidFill>
          </a:endParaRPr>
        </a:p>
      </dgm:t>
    </dgm:pt>
    <dgm:pt modelId="{A6648C37-814A-724C-98E9-AF4789374C97}" type="parTrans" cxnId="{85FABEFA-07EF-3041-85F4-FCC6D4B127DD}">
      <dgm:prSet/>
      <dgm:spPr/>
      <dgm:t>
        <a:bodyPr/>
        <a:lstStyle/>
        <a:p>
          <a:endParaRPr lang="en-US"/>
        </a:p>
      </dgm:t>
    </dgm:pt>
    <dgm:pt modelId="{397F509E-75D1-FF43-B6FC-B95ABAEF5DE4}" type="sibTrans" cxnId="{85FABEFA-07EF-3041-85F4-FCC6D4B127DD}">
      <dgm:prSet/>
      <dgm:spPr/>
      <dgm:t>
        <a:bodyPr/>
        <a:lstStyle/>
        <a:p>
          <a:endParaRPr lang="en-US"/>
        </a:p>
      </dgm:t>
    </dgm:pt>
    <dgm:pt modelId="{ACA9E242-03A2-DC46-B37E-488814D417B5}" type="pres">
      <dgm:prSet presAssocID="{03D82D6B-86E2-F94E-A342-E4FD0701C9C8}" presName="Name0" presStyleCnt="0">
        <dgm:presLayoutVars>
          <dgm:dir/>
          <dgm:resizeHandles val="exact"/>
        </dgm:presLayoutVars>
      </dgm:prSet>
      <dgm:spPr/>
    </dgm:pt>
    <dgm:pt modelId="{C42EC200-AA31-FF49-9439-3332FF002BCA}" type="pres">
      <dgm:prSet presAssocID="{33887FBB-63CF-B849-AD14-F2855A4D3AA3}" presName="Name5" presStyleLbl="vennNode1" presStyleIdx="0" presStyleCnt="3" custScaleX="168205">
        <dgm:presLayoutVars>
          <dgm:bulletEnabled val="1"/>
        </dgm:presLayoutVars>
      </dgm:prSet>
      <dgm:spPr/>
    </dgm:pt>
    <dgm:pt modelId="{DD953A8A-B43C-AC43-B924-4D7FACF9C095}" type="pres">
      <dgm:prSet presAssocID="{CF5F2B01-1290-0241-A083-7529D13E0B29}" presName="space" presStyleCnt="0"/>
      <dgm:spPr/>
    </dgm:pt>
    <dgm:pt modelId="{8F15053A-8F42-F340-900D-93E5ADC1CDED}" type="pres">
      <dgm:prSet presAssocID="{241F9BB7-8158-FB46-8B5B-09FDED8494A7}" presName="Name5" presStyleLbl="vennNode1" presStyleIdx="1" presStyleCnt="3" custScaleX="168205">
        <dgm:presLayoutVars>
          <dgm:bulletEnabled val="1"/>
        </dgm:presLayoutVars>
      </dgm:prSet>
      <dgm:spPr/>
    </dgm:pt>
    <dgm:pt modelId="{C7DC57B6-4CF2-6841-BB28-BEFF4772681A}" type="pres">
      <dgm:prSet presAssocID="{97FFB707-BDC0-814E-8337-BEF53A1A9CB1}" presName="space" presStyleCnt="0"/>
      <dgm:spPr/>
    </dgm:pt>
    <dgm:pt modelId="{F7CF12E1-CFEB-A84D-AE77-A9FCC92CF154}" type="pres">
      <dgm:prSet presAssocID="{FB258617-5D6C-F24C-B814-B7E4498F5627}" presName="Name5" presStyleLbl="vennNode1" presStyleIdx="2" presStyleCnt="3" custScaleX="184312">
        <dgm:presLayoutVars>
          <dgm:bulletEnabled val="1"/>
        </dgm:presLayoutVars>
      </dgm:prSet>
      <dgm:spPr/>
    </dgm:pt>
  </dgm:ptLst>
  <dgm:cxnLst>
    <dgm:cxn modelId="{5D2C2339-4820-D94A-99FE-4D654CF15B0D}" srcId="{03D82D6B-86E2-F94E-A342-E4FD0701C9C8}" destId="{241F9BB7-8158-FB46-8B5B-09FDED8494A7}" srcOrd="1" destOrd="0" parTransId="{B8BEBE66-9810-6141-A57B-7DAA3967DE5D}" sibTransId="{97FFB707-BDC0-814E-8337-BEF53A1A9CB1}"/>
    <dgm:cxn modelId="{AA355B9B-9B2A-A14B-92D8-5CA435EFE77C}" srcId="{03D82D6B-86E2-F94E-A342-E4FD0701C9C8}" destId="{33887FBB-63CF-B849-AD14-F2855A4D3AA3}" srcOrd="0" destOrd="0" parTransId="{30F287CE-644F-D542-B7B2-9C8D4075B5E3}" sibTransId="{CF5F2B01-1290-0241-A083-7529D13E0B29}"/>
    <dgm:cxn modelId="{725454A6-B1C1-0F44-AEBE-9C55EBD6B809}" type="presOf" srcId="{03D82D6B-86E2-F94E-A342-E4FD0701C9C8}" destId="{ACA9E242-03A2-DC46-B37E-488814D417B5}" srcOrd="0" destOrd="0" presId="urn:microsoft.com/office/officeart/2005/8/layout/venn3"/>
    <dgm:cxn modelId="{9833C1AE-B5BE-4846-97A8-F59A87D5B0F9}" type="presOf" srcId="{FB258617-5D6C-F24C-B814-B7E4498F5627}" destId="{F7CF12E1-CFEB-A84D-AE77-A9FCC92CF154}" srcOrd="0" destOrd="0" presId="urn:microsoft.com/office/officeart/2005/8/layout/venn3"/>
    <dgm:cxn modelId="{422EC8BB-7396-2848-BE83-B6A7FD9A7CCB}" type="presOf" srcId="{241F9BB7-8158-FB46-8B5B-09FDED8494A7}" destId="{8F15053A-8F42-F340-900D-93E5ADC1CDED}" srcOrd="0" destOrd="0" presId="urn:microsoft.com/office/officeart/2005/8/layout/venn3"/>
    <dgm:cxn modelId="{7E8491DB-C924-9948-8E84-25A1F4452EF2}" type="presOf" srcId="{33887FBB-63CF-B849-AD14-F2855A4D3AA3}" destId="{C42EC200-AA31-FF49-9439-3332FF002BCA}" srcOrd="0" destOrd="0" presId="urn:microsoft.com/office/officeart/2005/8/layout/venn3"/>
    <dgm:cxn modelId="{85FABEFA-07EF-3041-85F4-FCC6D4B127DD}" srcId="{03D82D6B-86E2-F94E-A342-E4FD0701C9C8}" destId="{FB258617-5D6C-F24C-B814-B7E4498F5627}" srcOrd="2" destOrd="0" parTransId="{A6648C37-814A-724C-98E9-AF4789374C97}" sibTransId="{397F509E-75D1-FF43-B6FC-B95ABAEF5DE4}"/>
    <dgm:cxn modelId="{453B6C90-AF91-C640-AC2F-FF295EECB658}" type="presParOf" srcId="{ACA9E242-03A2-DC46-B37E-488814D417B5}" destId="{C42EC200-AA31-FF49-9439-3332FF002BCA}" srcOrd="0" destOrd="0" presId="urn:microsoft.com/office/officeart/2005/8/layout/venn3"/>
    <dgm:cxn modelId="{DE9C33F9-806C-1341-AB28-751E37CACE04}" type="presParOf" srcId="{ACA9E242-03A2-DC46-B37E-488814D417B5}" destId="{DD953A8A-B43C-AC43-B924-4D7FACF9C095}" srcOrd="1" destOrd="0" presId="urn:microsoft.com/office/officeart/2005/8/layout/venn3"/>
    <dgm:cxn modelId="{D90EA90E-9CC8-194D-9843-3EADD5AD56D9}" type="presParOf" srcId="{ACA9E242-03A2-DC46-B37E-488814D417B5}" destId="{8F15053A-8F42-F340-900D-93E5ADC1CDED}" srcOrd="2" destOrd="0" presId="urn:microsoft.com/office/officeart/2005/8/layout/venn3"/>
    <dgm:cxn modelId="{6E830A05-02B3-1E4F-BA9A-42557C8D8E1D}" type="presParOf" srcId="{ACA9E242-03A2-DC46-B37E-488814D417B5}" destId="{C7DC57B6-4CF2-6841-BB28-BEFF4772681A}" srcOrd="3" destOrd="0" presId="urn:microsoft.com/office/officeart/2005/8/layout/venn3"/>
    <dgm:cxn modelId="{0C66AAF0-184D-6A4E-B739-652CCCCBC2A5}" type="presParOf" srcId="{ACA9E242-03A2-DC46-B37E-488814D417B5}" destId="{F7CF12E1-CFEB-A84D-AE77-A9FCC92CF154}" srcOrd="4" destOrd="0" presId="urn:microsoft.com/office/officeart/2005/8/layout/ven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A64BEDC-1FFA-2445-A2B4-71CB4B513E0F}"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70F62A0C-A340-5C43-80D3-C5E6794DB9D8}">
      <dgm:prSet phldrT="[Text]" custT="1"/>
      <dgm:spPr/>
      <dgm:t>
        <a:bodyPr/>
        <a:lstStyle/>
        <a:p>
          <a:r>
            <a:rPr lang="en-US" sz="2000" dirty="0" err="1"/>
            <a:t>线程</a:t>
          </a:r>
          <a:endParaRPr lang="en-US" sz="2000" dirty="0"/>
        </a:p>
      </dgm:t>
    </dgm:pt>
    <dgm:pt modelId="{B7DB1E6B-AAB2-5F4C-945A-752ADE459ACE}" type="parTrans" cxnId="{3E5F3F0B-27B7-064B-8764-57F118DC0BCE}">
      <dgm:prSet/>
      <dgm:spPr/>
      <dgm:t>
        <a:bodyPr/>
        <a:lstStyle/>
        <a:p>
          <a:endParaRPr lang="en-US" sz="2000"/>
        </a:p>
      </dgm:t>
    </dgm:pt>
    <dgm:pt modelId="{2E8EE099-98FC-A647-A84C-323D637DB960}" type="sibTrans" cxnId="{3E5F3F0B-27B7-064B-8764-57F118DC0BCE}">
      <dgm:prSet/>
      <dgm:spPr/>
      <dgm:t>
        <a:bodyPr/>
        <a:lstStyle/>
        <a:p>
          <a:endParaRPr lang="en-US" sz="2000"/>
        </a:p>
      </dgm:t>
    </dgm:pt>
    <dgm:pt modelId="{CB611E91-19C4-E34C-86A3-7C4779BEFBDC}">
      <dgm:prSet custT="1"/>
      <dgm:spPr/>
      <dgm:t>
        <a:bodyPr/>
        <a:lstStyle/>
        <a:p>
          <a:r>
            <a:rPr lang="en-US" sz="2000" dirty="0" err="1"/>
            <a:t>可分派的工作单元</a:t>
          </a:r>
          <a:endParaRPr lang="en-US" sz="2000" dirty="0"/>
        </a:p>
      </dgm:t>
    </dgm:pt>
    <dgm:pt modelId="{D9229EAD-4CAD-6B45-B772-2D7247B8ABB4}" type="parTrans" cxnId="{B518D96B-CF99-3241-B868-0DBD1C54556D}">
      <dgm:prSet/>
      <dgm:spPr/>
      <dgm:t>
        <a:bodyPr/>
        <a:lstStyle/>
        <a:p>
          <a:endParaRPr lang="en-US" sz="2000"/>
        </a:p>
      </dgm:t>
    </dgm:pt>
    <dgm:pt modelId="{35BFE0A6-8A94-3E4E-A7AB-884FAEF3F832}" type="sibTrans" cxnId="{B518D96B-CF99-3241-B868-0DBD1C54556D}">
      <dgm:prSet/>
      <dgm:spPr/>
      <dgm:t>
        <a:bodyPr/>
        <a:lstStyle/>
        <a:p>
          <a:endParaRPr lang="en-US" sz="2000"/>
        </a:p>
      </dgm:t>
    </dgm:pt>
    <dgm:pt modelId="{19A9D586-6EC6-D54B-ADBD-F6D39C0A3CB8}">
      <dgm:prSet custT="1"/>
      <dgm:spPr/>
      <dgm:t>
        <a:bodyPr/>
        <a:lstStyle/>
        <a:p>
          <a:r>
            <a:rPr lang="en-US" sz="2000" dirty="0" err="1"/>
            <a:t>包括处理器的上下文环境</a:t>
          </a:r>
          <a:r>
            <a:rPr lang="zh-CN" altLang="en-US" sz="2000" dirty="0"/>
            <a:t>、自身的数据区域（用来启用子分支程序） </a:t>
          </a:r>
          <a:endParaRPr lang="en-US" sz="2000" dirty="0"/>
        </a:p>
      </dgm:t>
    </dgm:pt>
    <dgm:pt modelId="{F0CAF8C1-FB79-1A40-94D9-7E826D067DCC}" type="parTrans" cxnId="{F84FAD3C-DF9C-9B47-8E13-392BA5136403}">
      <dgm:prSet/>
      <dgm:spPr/>
      <dgm:t>
        <a:bodyPr/>
        <a:lstStyle/>
        <a:p>
          <a:endParaRPr lang="en-US" sz="2000"/>
        </a:p>
      </dgm:t>
    </dgm:pt>
    <dgm:pt modelId="{3446EC40-F06A-3F4E-BB3D-28BC3FA83DDE}" type="sibTrans" cxnId="{F84FAD3C-DF9C-9B47-8E13-392BA5136403}">
      <dgm:prSet/>
      <dgm:spPr/>
      <dgm:t>
        <a:bodyPr/>
        <a:lstStyle/>
        <a:p>
          <a:endParaRPr lang="en-US" sz="2000"/>
        </a:p>
      </dgm:t>
    </dgm:pt>
    <dgm:pt modelId="{64A01B46-ADFB-334F-BEA5-FAA0E77296A3}">
      <dgm:prSet custT="1"/>
      <dgm:spPr/>
      <dgm:t>
        <a:bodyPr/>
        <a:lstStyle/>
        <a:p>
          <a:r>
            <a:rPr lang="en-US" sz="2000" dirty="0" err="1"/>
            <a:t>进程</a:t>
          </a:r>
          <a:r>
            <a:rPr lang="en-US" sz="2000" dirty="0"/>
            <a:t> </a:t>
          </a:r>
        </a:p>
      </dgm:t>
    </dgm:pt>
    <dgm:pt modelId="{5E2E3C9A-1D80-7E49-96F3-756EB29887C3}" type="parTrans" cxnId="{65D46421-B6EA-354B-81E2-8D264C304CAB}">
      <dgm:prSet/>
      <dgm:spPr/>
      <dgm:t>
        <a:bodyPr/>
        <a:lstStyle/>
        <a:p>
          <a:endParaRPr lang="en-US" sz="2000"/>
        </a:p>
      </dgm:t>
    </dgm:pt>
    <dgm:pt modelId="{4C25808B-B632-5645-A35B-69469FC6DCE9}" type="sibTrans" cxnId="{65D46421-B6EA-354B-81E2-8D264C304CAB}">
      <dgm:prSet/>
      <dgm:spPr/>
      <dgm:t>
        <a:bodyPr/>
        <a:lstStyle/>
        <a:p>
          <a:endParaRPr lang="en-US" sz="2000"/>
        </a:p>
      </dgm:t>
    </dgm:pt>
    <dgm:pt modelId="{A5483425-E586-134F-9A1E-D862D3F16E27}">
      <dgm:prSet custT="1"/>
      <dgm:spPr/>
      <dgm:t>
        <a:bodyPr/>
        <a:lstStyle/>
        <a:p>
          <a:r>
            <a:rPr lang="en-US" sz="2000" dirty="0" err="1"/>
            <a:t>一个或多个线程和相关</a:t>
          </a:r>
          <a:r>
            <a:rPr lang="en-US" sz="2000" dirty="0" err="1">
              <a:solidFill>
                <a:srgbClr val="FF0000"/>
              </a:solidFill>
            </a:rPr>
            <a:t>系统资源</a:t>
          </a:r>
          <a:r>
            <a:rPr lang="en-US" sz="2000" dirty="0" err="1"/>
            <a:t>的集合</a:t>
          </a:r>
          <a:endParaRPr lang="en-US" sz="2000" dirty="0"/>
        </a:p>
      </dgm:t>
    </dgm:pt>
    <dgm:pt modelId="{989FCAAA-309A-F441-919A-6561D4259AC7}" type="parTrans" cxnId="{98E5EC7F-7818-1F4C-B693-E3D64303119C}">
      <dgm:prSet/>
      <dgm:spPr/>
      <dgm:t>
        <a:bodyPr/>
        <a:lstStyle/>
        <a:p>
          <a:endParaRPr lang="en-US" sz="2000"/>
        </a:p>
      </dgm:t>
    </dgm:pt>
    <dgm:pt modelId="{6726D3AC-BE0D-F143-9BF7-89B7DF712C32}" type="sibTrans" cxnId="{98E5EC7F-7818-1F4C-B693-E3D64303119C}">
      <dgm:prSet/>
      <dgm:spPr/>
      <dgm:t>
        <a:bodyPr/>
        <a:lstStyle/>
        <a:p>
          <a:endParaRPr lang="en-US" sz="2000"/>
        </a:p>
      </dgm:t>
    </dgm:pt>
    <dgm:pt modelId="{C9348E03-F0DE-334C-A511-B057467648D2}">
      <dgm:prSet custT="1"/>
      <dgm:spPr/>
      <dgm:t>
        <a:bodyPr/>
        <a:lstStyle/>
        <a:p>
          <a:r>
            <a:rPr lang="en-US" sz="2000" dirty="0" err="1"/>
            <a:t>通过把应用程序分解成多个线程</a:t>
          </a:r>
          <a:r>
            <a:rPr lang="zh-CN" altLang="en-US" sz="2000" dirty="0"/>
            <a:t>，程序员更容易控制程序的模块化以及相关事件的时间安排。</a:t>
          </a:r>
          <a:endParaRPr lang="en-US" sz="2000" dirty="0"/>
        </a:p>
      </dgm:t>
    </dgm:pt>
    <dgm:pt modelId="{FC311450-F9D4-734A-B19F-2E67CC2F6459}" type="parTrans" cxnId="{BEF7AABD-E549-354D-B8AB-400758B20A0F}">
      <dgm:prSet/>
      <dgm:spPr/>
      <dgm:t>
        <a:bodyPr/>
        <a:lstStyle/>
        <a:p>
          <a:endParaRPr lang="en-US" sz="2000"/>
        </a:p>
      </dgm:t>
    </dgm:pt>
    <dgm:pt modelId="{D453CDF1-D479-E247-9DDE-EBEE978ED664}" type="sibTrans" cxnId="{BEF7AABD-E549-354D-B8AB-400758B20A0F}">
      <dgm:prSet/>
      <dgm:spPr/>
      <dgm:t>
        <a:bodyPr/>
        <a:lstStyle/>
        <a:p>
          <a:endParaRPr lang="en-US" sz="2000"/>
        </a:p>
      </dgm:t>
    </dgm:pt>
    <dgm:pt modelId="{8BDF6262-EF5E-9F42-91FD-53FA25A416EA}">
      <dgm:prSet custT="1"/>
      <dgm:spPr/>
      <dgm:t>
        <a:bodyPr/>
        <a:lstStyle/>
        <a:p>
          <a:r>
            <a:rPr lang="en-US" sz="2000" dirty="0" err="1"/>
            <a:t>顺序执行且可以中断</a:t>
          </a:r>
          <a:r>
            <a:rPr lang="zh-CN" altLang="en-US" sz="2000" dirty="0"/>
            <a:t>（转到其他线程）</a:t>
          </a:r>
          <a:endParaRPr lang="en-US" sz="2000" dirty="0"/>
        </a:p>
      </dgm:t>
    </dgm:pt>
    <dgm:pt modelId="{0586B2B2-B4EF-0742-B455-FD8657427BE1}" type="sibTrans" cxnId="{2D9BC46A-A922-1B48-992D-B38154DAAC10}">
      <dgm:prSet/>
      <dgm:spPr/>
      <dgm:t>
        <a:bodyPr/>
        <a:lstStyle/>
        <a:p>
          <a:endParaRPr lang="en-US" sz="2000"/>
        </a:p>
      </dgm:t>
    </dgm:pt>
    <dgm:pt modelId="{BC414CA7-CEAE-9448-8244-9F129A09435B}" type="parTrans" cxnId="{2D9BC46A-A922-1B48-992D-B38154DAAC10}">
      <dgm:prSet/>
      <dgm:spPr/>
      <dgm:t>
        <a:bodyPr/>
        <a:lstStyle/>
        <a:p>
          <a:endParaRPr lang="en-US" sz="2000"/>
        </a:p>
      </dgm:t>
    </dgm:pt>
    <dgm:pt modelId="{4118B874-B9DF-4340-B503-7A62112AD9AB}" type="pres">
      <dgm:prSet presAssocID="{5A64BEDC-1FFA-2445-A2B4-71CB4B513E0F}" presName="linear" presStyleCnt="0">
        <dgm:presLayoutVars>
          <dgm:animLvl val="lvl"/>
          <dgm:resizeHandles val="exact"/>
        </dgm:presLayoutVars>
      </dgm:prSet>
      <dgm:spPr/>
    </dgm:pt>
    <dgm:pt modelId="{26D4C4FB-FEAD-ED48-A0AE-2A84F6D6F3C5}" type="pres">
      <dgm:prSet presAssocID="{70F62A0C-A340-5C43-80D3-C5E6794DB9D8}" presName="parentText" presStyleLbl="node1" presStyleIdx="0" presStyleCnt="2" custScaleY="59592">
        <dgm:presLayoutVars>
          <dgm:chMax val="0"/>
          <dgm:bulletEnabled val="1"/>
        </dgm:presLayoutVars>
      </dgm:prSet>
      <dgm:spPr/>
    </dgm:pt>
    <dgm:pt modelId="{B4FD0212-1D78-CE47-83E2-150D9E986556}" type="pres">
      <dgm:prSet presAssocID="{70F62A0C-A340-5C43-80D3-C5E6794DB9D8}" presName="childText" presStyleLbl="revTx" presStyleIdx="0" presStyleCnt="2">
        <dgm:presLayoutVars>
          <dgm:bulletEnabled val="1"/>
        </dgm:presLayoutVars>
      </dgm:prSet>
      <dgm:spPr/>
    </dgm:pt>
    <dgm:pt modelId="{A7FA07F0-CADB-7B40-BA4A-D97041E1B80A}" type="pres">
      <dgm:prSet presAssocID="{64A01B46-ADFB-334F-BEA5-FAA0E77296A3}" presName="parentText" presStyleLbl="node1" presStyleIdx="1" presStyleCnt="2" custScaleY="56614">
        <dgm:presLayoutVars>
          <dgm:chMax val="0"/>
          <dgm:bulletEnabled val="1"/>
        </dgm:presLayoutVars>
      </dgm:prSet>
      <dgm:spPr/>
    </dgm:pt>
    <dgm:pt modelId="{364D31BB-83A3-C745-980D-1D6C1545B46C}" type="pres">
      <dgm:prSet presAssocID="{64A01B46-ADFB-334F-BEA5-FAA0E77296A3}" presName="childText" presStyleLbl="revTx" presStyleIdx="1" presStyleCnt="2">
        <dgm:presLayoutVars>
          <dgm:bulletEnabled val="1"/>
        </dgm:presLayoutVars>
      </dgm:prSet>
      <dgm:spPr/>
    </dgm:pt>
  </dgm:ptLst>
  <dgm:cxnLst>
    <dgm:cxn modelId="{3E5F3F0B-27B7-064B-8764-57F118DC0BCE}" srcId="{5A64BEDC-1FFA-2445-A2B4-71CB4B513E0F}" destId="{70F62A0C-A340-5C43-80D3-C5E6794DB9D8}" srcOrd="0" destOrd="0" parTransId="{B7DB1E6B-AAB2-5F4C-945A-752ADE459ACE}" sibTransId="{2E8EE099-98FC-A647-A84C-323D637DB960}"/>
    <dgm:cxn modelId="{F2641421-533A-3B4E-93F6-1AE43C89D812}" type="presOf" srcId="{CB611E91-19C4-E34C-86A3-7C4779BEFBDC}" destId="{B4FD0212-1D78-CE47-83E2-150D9E986556}" srcOrd="0" destOrd="0" presId="urn:microsoft.com/office/officeart/2005/8/layout/vList2"/>
    <dgm:cxn modelId="{65D46421-B6EA-354B-81E2-8D264C304CAB}" srcId="{5A64BEDC-1FFA-2445-A2B4-71CB4B513E0F}" destId="{64A01B46-ADFB-334F-BEA5-FAA0E77296A3}" srcOrd="1" destOrd="0" parTransId="{5E2E3C9A-1D80-7E49-96F3-756EB29887C3}" sibTransId="{4C25808B-B632-5645-A35B-69469FC6DCE9}"/>
    <dgm:cxn modelId="{342AA93A-2F42-0743-8870-8B524BD4A0AF}" type="presOf" srcId="{70F62A0C-A340-5C43-80D3-C5E6794DB9D8}" destId="{26D4C4FB-FEAD-ED48-A0AE-2A84F6D6F3C5}" srcOrd="0" destOrd="0" presId="urn:microsoft.com/office/officeart/2005/8/layout/vList2"/>
    <dgm:cxn modelId="{F84FAD3C-DF9C-9B47-8E13-392BA5136403}" srcId="{70F62A0C-A340-5C43-80D3-C5E6794DB9D8}" destId="{19A9D586-6EC6-D54B-ADBD-F6D39C0A3CB8}" srcOrd="1" destOrd="0" parTransId="{F0CAF8C1-FB79-1A40-94D9-7E826D067DCC}" sibTransId="{3446EC40-F06A-3F4E-BB3D-28BC3FA83DDE}"/>
    <dgm:cxn modelId="{E2364F3E-2A20-C84E-B06C-2101EED5CD08}" type="presOf" srcId="{8BDF6262-EF5E-9F42-91FD-53FA25A416EA}" destId="{B4FD0212-1D78-CE47-83E2-150D9E986556}" srcOrd="0" destOrd="2" presId="urn:microsoft.com/office/officeart/2005/8/layout/vList2"/>
    <dgm:cxn modelId="{75615D66-37BB-DF4A-B770-69C7C3479CB7}" type="presOf" srcId="{A5483425-E586-134F-9A1E-D862D3F16E27}" destId="{364D31BB-83A3-C745-980D-1D6C1545B46C}" srcOrd="0" destOrd="0" presId="urn:microsoft.com/office/officeart/2005/8/layout/vList2"/>
    <dgm:cxn modelId="{2D9BC46A-A922-1B48-992D-B38154DAAC10}" srcId="{70F62A0C-A340-5C43-80D3-C5E6794DB9D8}" destId="{8BDF6262-EF5E-9F42-91FD-53FA25A416EA}" srcOrd="2" destOrd="0" parTransId="{BC414CA7-CEAE-9448-8244-9F129A09435B}" sibTransId="{0586B2B2-B4EF-0742-B455-FD8657427BE1}"/>
    <dgm:cxn modelId="{B518D96B-CF99-3241-B868-0DBD1C54556D}" srcId="{70F62A0C-A340-5C43-80D3-C5E6794DB9D8}" destId="{CB611E91-19C4-E34C-86A3-7C4779BEFBDC}" srcOrd="0" destOrd="0" parTransId="{D9229EAD-4CAD-6B45-B772-2D7247B8ABB4}" sibTransId="{35BFE0A6-8A94-3E4E-A7AB-884FAEF3F832}"/>
    <dgm:cxn modelId="{98E5EC7F-7818-1F4C-B693-E3D64303119C}" srcId="{64A01B46-ADFB-334F-BEA5-FAA0E77296A3}" destId="{A5483425-E586-134F-9A1E-D862D3F16E27}" srcOrd="0" destOrd="0" parTransId="{989FCAAA-309A-F441-919A-6561D4259AC7}" sibTransId="{6726D3AC-BE0D-F143-9BF7-89B7DF712C32}"/>
    <dgm:cxn modelId="{0D6B298E-B717-DD48-8730-732858141AC9}" type="presOf" srcId="{19A9D586-6EC6-D54B-ADBD-F6D39C0A3CB8}" destId="{B4FD0212-1D78-CE47-83E2-150D9E986556}" srcOrd="0" destOrd="1" presId="urn:microsoft.com/office/officeart/2005/8/layout/vList2"/>
    <dgm:cxn modelId="{BEF7AABD-E549-354D-B8AB-400758B20A0F}" srcId="{64A01B46-ADFB-334F-BEA5-FAA0E77296A3}" destId="{C9348E03-F0DE-334C-A511-B057467648D2}" srcOrd="1" destOrd="0" parTransId="{FC311450-F9D4-734A-B19F-2E67CC2F6459}" sibTransId="{D453CDF1-D479-E247-9DDE-EBEE978ED664}"/>
    <dgm:cxn modelId="{B8B1ADC4-44B9-9E48-9D12-81CD71732C13}" type="presOf" srcId="{64A01B46-ADFB-334F-BEA5-FAA0E77296A3}" destId="{A7FA07F0-CADB-7B40-BA4A-D97041E1B80A}" srcOrd="0" destOrd="0" presId="urn:microsoft.com/office/officeart/2005/8/layout/vList2"/>
    <dgm:cxn modelId="{5D8499E8-35A6-BC42-AAA4-2BC120BE9E2D}" type="presOf" srcId="{5A64BEDC-1FFA-2445-A2B4-71CB4B513E0F}" destId="{4118B874-B9DF-4340-B503-7A62112AD9AB}" srcOrd="0" destOrd="0" presId="urn:microsoft.com/office/officeart/2005/8/layout/vList2"/>
    <dgm:cxn modelId="{A6367FF1-3CBE-2C40-ACA8-92DF8D8DD6C2}" type="presOf" srcId="{C9348E03-F0DE-334C-A511-B057467648D2}" destId="{364D31BB-83A3-C745-980D-1D6C1545B46C}" srcOrd="0" destOrd="1" presId="urn:microsoft.com/office/officeart/2005/8/layout/vList2"/>
    <dgm:cxn modelId="{D34DBD31-7E29-6A45-B822-035D5E3E087B}" type="presParOf" srcId="{4118B874-B9DF-4340-B503-7A62112AD9AB}" destId="{26D4C4FB-FEAD-ED48-A0AE-2A84F6D6F3C5}" srcOrd="0" destOrd="0" presId="urn:microsoft.com/office/officeart/2005/8/layout/vList2"/>
    <dgm:cxn modelId="{12EAA771-DB8F-BE46-A242-48B76F1DC390}" type="presParOf" srcId="{4118B874-B9DF-4340-B503-7A62112AD9AB}" destId="{B4FD0212-1D78-CE47-83E2-150D9E986556}" srcOrd="1" destOrd="0" presId="urn:microsoft.com/office/officeart/2005/8/layout/vList2"/>
    <dgm:cxn modelId="{BF281ADD-0D00-0C41-8424-F1FD952CA7EF}" type="presParOf" srcId="{4118B874-B9DF-4340-B503-7A62112AD9AB}" destId="{A7FA07F0-CADB-7B40-BA4A-D97041E1B80A}" srcOrd="2" destOrd="0" presId="urn:microsoft.com/office/officeart/2005/8/layout/vList2"/>
    <dgm:cxn modelId="{884DC73B-9391-F244-ABF0-1C8852A247EE}" type="presParOf" srcId="{4118B874-B9DF-4340-B503-7A62112AD9AB}" destId="{364D31BB-83A3-C745-980D-1D6C1545B46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B66C26E-7658-3F4D-87B9-56DEA3DA1277}" type="doc">
      <dgm:prSet loTypeId="urn:microsoft.com/office/officeart/2005/8/layout/lProcess3" loCatId="process" qsTypeId="urn:microsoft.com/office/officeart/2005/8/quickstyle/simple4" qsCatId="simple" csTypeId="urn:microsoft.com/office/officeart/2005/8/colors/accent1_2" csCatId="accent1" phldr="1"/>
      <dgm:spPr/>
      <dgm:t>
        <a:bodyPr/>
        <a:lstStyle/>
        <a:p>
          <a:endParaRPr lang="en-US"/>
        </a:p>
      </dgm:t>
    </dgm:pt>
    <dgm:pt modelId="{45C10F6C-9BD7-944B-8325-8B0D9B8EC984}">
      <dgm:prSet custT="1"/>
      <dgm:spPr/>
      <dgm:t>
        <a:bodyPr/>
        <a:lstStyle/>
        <a:p>
          <a:pPr rtl="0"/>
          <a:r>
            <a:rPr lang="en-US" sz="2400" b="1" dirty="0" err="1">
              <a:solidFill>
                <a:schemeClr val="bg1"/>
              </a:solidFill>
            </a:rPr>
            <a:t>性能</a:t>
          </a:r>
          <a:endParaRPr lang="en-US" sz="2400" dirty="0">
            <a:solidFill>
              <a:schemeClr val="bg1"/>
            </a:solidFill>
          </a:endParaRPr>
        </a:p>
      </dgm:t>
    </dgm:pt>
    <dgm:pt modelId="{BF9FA86F-A34A-0D4F-BE03-5F0EFD3E18A5}" type="parTrans" cxnId="{A7639771-A054-A640-A2E0-393A86F514AE}">
      <dgm:prSet/>
      <dgm:spPr/>
      <dgm:t>
        <a:bodyPr/>
        <a:lstStyle/>
        <a:p>
          <a:endParaRPr lang="en-US"/>
        </a:p>
      </dgm:t>
    </dgm:pt>
    <dgm:pt modelId="{BD02FB20-CCBB-1843-B7AA-66A7500902F0}" type="sibTrans" cxnId="{A7639771-A054-A640-A2E0-393A86F514AE}">
      <dgm:prSet/>
      <dgm:spPr/>
      <dgm:t>
        <a:bodyPr/>
        <a:lstStyle/>
        <a:p>
          <a:endParaRPr lang="en-US"/>
        </a:p>
      </dgm:t>
    </dgm:pt>
    <dgm:pt modelId="{34014611-702B-E14A-AB3C-E6EE5CD85021}">
      <dgm:prSet custT="1"/>
      <dgm:spPr>
        <a:solidFill>
          <a:schemeClr val="accent6"/>
        </a:solidFill>
      </dgm:spPr>
      <dgm:t>
        <a:bodyPr/>
        <a:lstStyle/>
        <a:p>
          <a:pPr rtl="0"/>
          <a:r>
            <a:rPr lang="en-US" sz="1800" dirty="0" err="1">
              <a:solidFill>
                <a:schemeClr val="bg1"/>
              </a:solidFill>
            </a:rPr>
            <a:t>多个进程可以在不同的处理器上同时运行</a:t>
          </a:r>
          <a:endParaRPr lang="en-US" sz="1800" dirty="0">
            <a:solidFill>
              <a:schemeClr val="bg1"/>
            </a:solidFill>
          </a:endParaRPr>
        </a:p>
      </dgm:t>
    </dgm:pt>
    <dgm:pt modelId="{81FD828F-CBAF-1A45-8F22-952BE85B029D}" type="parTrans" cxnId="{FA642E8C-E56B-6748-875A-AC2D82D3BF2F}">
      <dgm:prSet/>
      <dgm:spPr/>
      <dgm:t>
        <a:bodyPr/>
        <a:lstStyle/>
        <a:p>
          <a:endParaRPr lang="en-US"/>
        </a:p>
      </dgm:t>
    </dgm:pt>
    <dgm:pt modelId="{D9A4A5BB-6255-0048-9912-929FB0D76AF4}" type="sibTrans" cxnId="{FA642E8C-E56B-6748-875A-AC2D82D3BF2F}">
      <dgm:prSet/>
      <dgm:spPr/>
      <dgm:t>
        <a:bodyPr/>
        <a:lstStyle/>
        <a:p>
          <a:endParaRPr lang="en-US"/>
        </a:p>
      </dgm:t>
    </dgm:pt>
    <dgm:pt modelId="{DA435AE3-263E-064E-A7A6-A283FC2FF7B8}">
      <dgm:prSet custT="1"/>
      <dgm:spPr/>
      <dgm:t>
        <a:bodyPr/>
        <a:lstStyle/>
        <a:p>
          <a:pPr rtl="0"/>
          <a:r>
            <a:rPr lang="en-US" sz="2400" b="1" dirty="0" err="1">
              <a:solidFill>
                <a:schemeClr val="bg1"/>
              </a:solidFill>
            </a:rPr>
            <a:t>可用性</a:t>
          </a:r>
          <a:endParaRPr lang="en-US" sz="2400" dirty="0">
            <a:solidFill>
              <a:schemeClr val="bg1"/>
            </a:solidFill>
          </a:endParaRPr>
        </a:p>
      </dgm:t>
    </dgm:pt>
    <dgm:pt modelId="{4CDC0589-0E9D-0D4C-A048-F037C4B96473}" type="parTrans" cxnId="{A530EFD6-B6E4-E14A-99E1-DCE46A12C659}">
      <dgm:prSet/>
      <dgm:spPr/>
      <dgm:t>
        <a:bodyPr/>
        <a:lstStyle/>
        <a:p>
          <a:endParaRPr lang="en-US"/>
        </a:p>
      </dgm:t>
    </dgm:pt>
    <dgm:pt modelId="{5E31FA71-5796-6D4F-87AA-8E1C07915CD0}" type="sibTrans" cxnId="{A530EFD6-B6E4-E14A-99E1-DCE46A12C659}">
      <dgm:prSet/>
      <dgm:spPr/>
      <dgm:t>
        <a:bodyPr/>
        <a:lstStyle/>
        <a:p>
          <a:endParaRPr lang="en-US"/>
        </a:p>
      </dgm:t>
    </dgm:pt>
    <dgm:pt modelId="{B6A6355D-3B1A-6A47-A3F9-BDF6C7EE5077}">
      <dgm:prSet custT="1"/>
      <dgm:spPr>
        <a:solidFill>
          <a:schemeClr val="accent6"/>
        </a:solidFill>
      </dgm:spPr>
      <dgm:t>
        <a:bodyPr/>
        <a:lstStyle/>
        <a:p>
          <a:pPr rtl="0"/>
          <a:r>
            <a:rPr lang="en-US" sz="1800" dirty="0" err="1">
              <a:solidFill>
                <a:schemeClr val="bg1"/>
              </a:solidFill>
            </a:rPr>
            <a:t>单个处理器的失效不会导致机器停止</a:t>
          </a:r>
          <a:endParaRPr lang="en-US" sz="1800" dirty="0">
            <a:solidFill>
              <a:schemeClr val="bg1"/>
            </a:solidFill>
          </a:endParaRPr>
        </a:p>
      </dgm:t>
    </dgm:pt>
    <dgm:pt modelId="{0698DECD-8033-094D-9155-260780D79C11}" type="parTrans" cxnId="{CBBB3CDA-3FCB-FE42-B649-4E9C4C023291}">
      <dgm:prSet/>
      <dgm:spPr/>
      <dgm:t>
        <a:bodyPr/>
        <a:lstStyle/>
        <a:p>
          <a:endParaRPr lang="en-US"/>
        </a:p>
      </dgm:t>
    </dgm:pt>
    <dgm:pt modelId="{75195BCC-5468-5045-B2C5-8087D3C72771}" type="sibTrans" cxnId="{CBBB3CDA-3FCB-FE42-B649-4E9C4C023291}">
      <dgm:prSet/>
      <dgm:spPr/>
      <dgm:t>
        <a:bodyPr/>
        <a:lstStyle/>
        <a:p>
          <a:endParaRPr lang="en-US"/>
        </a:p>
      </dgm:t>
    </dgm:pt>
    <dgm:pt modelId="{2C7E77CE-3A8F-6846-B646-004FD0DA38C8}">
      <dgm:prSet custT="1"/>
      <dgm:spPr/>
      <dgm:t>
        <a:bodyPr/>
        <a:lstStyle/>
        <a:p>
          <a:pPr rtl="0"/>
          <a:r>
            <a:rPr lang="en-US" sz="2400" b="1" dirty="0" err="1">
              <a:solidFill>
                <a:schemeClr val="bg1"/>
              </a:solidFill>
            </a:rPr>
            <a:t>渐增性</a:t>
          </a:r>
          <a:endParaRPr lang="en-US" sz="2400" dirty="0">
            <a:solidFill>
              <a:schemeClr val="bg1"/>
            </a:solidFill>
          </a:endParaRPr>
        </a:p>
      </dgm:t>
    </dgm:pt>
    <dgm:pt modelId="{A89C4313-91B0-BC45-B44C-342547E9FFC6}" type="parTrans" cxnId="{D17B2F4A-7055-3342-86D7-54D5482D72FF}">
      <dgm:prSet/>
      <dgm:spPr/>
      <dgm:t>
        <a:bodyPr/>
        <a:lstStyle/>
        <a:p>
          <a:endParaRPr lang="en-US"/>
        </a:p>
      </dgm:t>
    </dgm:pt>
    <dgm:pt modelId="{48B820C0-39BB-9144-8E2C-26EC5750BB54}" type="sibTrans" cxnId="{D17B2F4A-7055-3342-86D7-54D5482D72FF}">
      <dgm:prSet/>
      <dgm:spPr/>
      <dgm:t>
        <a:bodyPr/>
        <a:lstStyle/>
        <a:p>
          <a:endParaRPr lang="en-US"/>
        </a:p>
      </dgm:t>
    </dgm:pt>
    <dgm:pt modelId="{52762223-7F14-8542-BC7C-F76ED6127440}">
      <dgm:prSet custT="1"/>
      <dgm:spPr>
        <a:solidFill>
          <a:schemeClr val="accent6"/>
        </a:solidFill>
      </dgm:spPr>
      <dgm:t>
        <a:bodyPr/>
        <a:lstStyle/>
        <a:p>
          <a:pPr rtl="0"/>
          <a:r>
            <a:rPr lang="en-US" sz="1800" dirty="0" err="1">
              <a:solidFill>
                <a:schemeClr val="bg1"/>
              </a:solidFill>
            </a:rPr>
            <a:t>系统性能可以随着添加新的处理器而提高</a:t>
          </a:r>
          <a:endParaRPr lang="en-US" sz="1800" dirty="0">
            <a:solidFill>
              <a:schemeClr val="bg1"/>
            </a:solidFill>
          </a:endParaRPr>
        </a:p>
      </dgm:t>
    </dgm:pt>
    <dgm:pt modelId="{7C412A29-1D23-364D-9729-5874FDB3C77A}" type="parTrans" cxnId="{D4685A31-CCA2-3244-A2D2-CD48CB9D145C}">
      <dgm:prSet/>
      <dgm:spPr/>
      <dgm:t>
        <a:bodyPr/>
        <a:lstStyle/>
        <a:p>
          <a:endParaRPr lang="en-US"/>
        </a:p>
      </dgm:t>
    </dgm:pt>
    <dgm:pt modelId="{49C14F09-DF81-ED4F-901D-5EFA3E0B11D1}" type="sibTrans" cxnId="{D4685A31-CCA2-3244-A2D2-CD48CB9D145C}">
      <dgm:prSet/>
      <dgm:spPr/>
      <dgm:t>
        <a:bodyPr/>
        <a:lstStyle/>
        <a:p>
          <a:endParaRPr lang="en-US"/>
        </a:p>
      </dgm:t>
    </dgm:pt>
    <dgm:pt modelId="{F4ACE233-0219-EE4C-9D0C-17E375974B83}">
      <dgm:prSet custT="1"/>
      <dgm:spPr/>
      <dgm:t>
        <a:bodyPr/>
        <a:lstStyle/>
        <a:p>
          <a:pPr rtl="0"/>
          <a:r>
            <a:rPr lang="en-US" sz="2400" b="1" dirty="0" err="1">
              <a:solidFill>
                <a:schemeClr val="bg1"/>
              </a:solidFill>
            </a:rPr>
            <a:t>扩展性</a:t>
          </a:r>
          <a:endParaRPr lang="en-US" sz="2400" dirty="0">
            <a:solidFill>
              <a:schemeClr val="bg1"/>
            </a:solidFill>
          </a:endParaRPr>
        </a:p>
      </dgm:t>
    </dgm:pt>
    <dgm:pt modelId="{C9BF8693-76B9-3744-AED4-0E8127B07A8B}" type="parTrans" cxnId="{254A8FBB-1662-7D4B-AE0F-9A0692A5A7A8}">
      <dgm:prSet/>
      <dgm:spPr/>
      <dgm:t>
        <a:bodyPr/>
        <a:lstStyle/>
        <a:p>
          <a:endParaRPr lang="en-US"/>
        </a:p>
      </dgm:t>
    </dgm:pt>
    <dgm:pt modelId="{E22AB2F9-D743-064D-8B73-E74368FE4B15}" type="sibTrans" cxnId="{254A8FBB-1662-7D4B-AE0F-9A0692A5A7A8}">
      <dgm:prSet/>
      <dgm:spPr/>
      <dgm:t>
        <a:bodyPr/>
        <a:lstStyle/>
        <a:p>
          <a:endParaRPr lang="en-US"/>
        </a:p>
      </dgm:t>
    </dgm:pt>
    <dgm:pt modelId="{F4A8BD76-A775-7A4D-9877-C2AC9826E818}">
      <dgm:prSet custT="1"/>
      <dgm:spPr>
        <a:solidFill>
          <a:schemeClr val="accent6"/>
        </a:solidFill>
      </dgm:spPr>
      <dgm:t>
        <a:bodyPr/>
        <a:lstStyle/>
        <a:p>
          <a:pPr rtl="0"/>
          <a:r>
            <a:rPr lang="en-US" sz="1800" dirty="0" err="1">
              <a:solidFill>
                <a:schemeClr val="bg1"/>
              </a:solidFill>
            </a:rPr>
            <a:t>生产商根据处理器的数量提供不同价格与性能的产品</a:t>
          </a:r>
          <a:endParaRPr lang="en-US" sz="1800" dirty="0">
            <a:solidFill>
              <a:schemeClr val="bg1"/>
            </a:solidFill>
          </a:endParaRPr>
        </a:p>
      </dgm:t>
    </dgm:pt>
    <dgm:pt modelId="{B3FEB357-0FE4-E54F-8347-5E3A5942DA66}" type="parTrans" cxnId="{2DEAC185-3E10-AB4C-9BB7-A4C091C506D4}">
      <dgm:prSet/>
      <dgm:spPr/>
      <dgm:t>
        <a:bodyPr/>
        <a:lstStyle/>
        <a:p>
          <a:endParaRPr lang="en-US"/>
        </a:p>
      </dgm:t>
    </dgm:pt>
    <dgm:pt modelId="{9FDA4D0E-A803-BF43-B763-B707184DF86D}" type="sibTrans" cxnId="{2DEAC185-3E10-AB4C-9BB7-A4C091C506D4}">
      <dgm:prSet/>
      <dgm:spPr/>
      <dgm:t>
        <a:bodyPr/>
        <a:lstStyle/>
        <a:p>
          <a:endParaRPr lang="en-US"/>
        </a:p>
      </dgm:t>
    </dgm:pt>
    <dgm:pt modelId="{1A79A4AA-F0D4-6B43-9AEF-AF99F39485AB}" type="pres">
      <dgm:prSet presAssocID="{BB66C26E-7658-3F4D-87B9-56DEA3DA1277}" presName="Name0" presStyleCnt="0">
        <dgm:presLayoutVars>
          <dgm:chPref val="3"/>
          <dgm:dir/>
          <dgm:animLvl val="lvl"/>
          <dgm:resizeHandles/>
        </dgm:presLayoutVars>
      </dgm:prSet>
      <dgm:spPr/>
    </dgm:pt>
    <dgm:pt modelId="{7D214221-B666-D24B-A131-F39DB444DFB7}" type="pres">
      <dgm:prSet presAssocID="{45C10F6C-9BD7-944B-8325-8B0D9B8EC984}" presName="horFlow" presStyleCnt="0"/>
      <dgm:spPr/>
    </dgm:pt>
    <dgm:pt modelId="{52A1816B-4E7E-2E48-8BDA-C4A334EFB13D}" type="pres">
      <dgm:prSet presAssocID="{45C10F6C-9BD7-944B-8325-8B0D9B8EC984}" presName="bigChev" presStyleLbl="node1" presStyleIdx="0" presStyleCnt="4"/>
      <dgm:spPr/>
    </dgm:pt>
    <dgm:pt modelId="{2578F17B-2004-294C-BB31-A5282AB1A3FC}" type="pres">
      <dgm:prSet presAssocID="{81FD828F-CBAF-1A45-8F22-952BE85B029D}" presName="parTrans" presStyleCnt="0"/>
      <dgm:spPr/>
    </dgm:pt>
    <dgm:pt modelId="{D1409364-D0A8-404B-A03C-74C180546E0E}" type="pres">
      <dgm:prSet presAssocID="{34014611-702B-E14A-AB3C-E6EE5CD85021}" presName="node" presStyleLbl="alignAccFollowNode1" presStyleIdx="0" presStyleCnt="4" custScaleX="255968">
        <dgm:presLayoutVars>
          <dgm:bulletEnabled val="1"/>
        </dgm:presLayoutVars>
      </dgm:prSet>
      <dgm:spPr/>
    </dgm:pt>
    <dgm:pt modelId="{0E65C198-D371-4E4D-B8BD-BD84F948610B}" type="pres">
      <dgm:prSet presAssocID="{45C10F6C-9BD7-944B-8325-8B0D9B8EC984}" presName="vSp" presStyleCnt="0"/>
      <dgm:spPr/>
    </dgm:pt>
    <dgm:pt modelId="{9B841B51-CE8E-B546-90A6-3F909014FA0B}" type="pres">
      <dgm:prSet presAssocID="{DA435AE3-263E-064E-A7A6-A283FC2FF7B8}" presName="horFlow" presStyleCnt="0"/>
      <dgm:spPr/>
    </dgm:pt>
    <dgm:pt modelId="{6EE4EF73-36EE-7D42-A45F-E6E41F881006}" type="pres">
      <dgm:prSet presAssocID="{DA435AE3-263E-064E-A7A6-A283FC2FF7B8}" presName="bigChev" presStyleLbl="node1" presStyleIdx="1" presStyleCnt="4"/>
      <dgm:spPr/>
    </dgm:pt>
    <dgm:pt modelId="{010C79D6-266C-E349-9765-9E43834FFDAD}" type="pres">
      <dgm:prSet presAssocID="{0698DECD-8033-094D-9155-260780D79C11}" presName="parTrans" presStyleCnt="0"/>
      <dgm:spPr/>
    </dgm:pt>
    <dgm:pt modelId="{65CA66AD-A686-A64E-B74D-33DC4C582B00}" type="pres">
      <dgm:prSet presAssocID="{B6A6355D-3B1A-6A47-A3F9-BDF6C7EE5077}" presName="node" presStyleLbl="alignAccFollowNode1" presStyleIdx="1" presStyleCnt="4" custScaleX="256607">
        <dgm:presLayoutVars>
          <dgm:bulletEnabled val="1"/>
        </dgm:presLayoutVars>
      </dgm:prSet>
      <dgm:spPr/>
    </dgm:pt>
    <dgm:pt modelId="{F4D11299-27B4-8C45-9186-D8FCA4BE396E}" type="pres">
      <dgm:prSet presAssocID="{DA435AE3-263E-064E-A7A6-A283FC2FF7B8}" presName="vSp" presStyleCnt="0"/>
      <dgm:spPr/>
    </dgm:pt>
    <dgm:pt modelId="{2C51EE73-276B-2343-A658-FAC8C7C4A323}" type="pres">
      <dgm:prSet presAssocID="{2C7E77CE-3A8F-6846-B646-004FD0DA38C8}" presName="horFlow" presStyleCnt="0"/>
      <dgm:spPr/>
    </dgm:pt>
    <dgm:pt modelId="{8F9EA938-DC97-864B-99D0-4FC17442E668}" type="pres">
      <dgm:prSet presAssocID="{2C7E77CE-3A8F-6846-B646-004FD0DA38C8}" presName="bigChev" presStyleLbl="node1" presStyleIdx="2" presStyleCnt="4"/>
      <dgm:spPr/>
    </dgm:pt>
    <dgm:pt modelId="{0D685C49-3FDD-C641-A13F-44442BFD78E5}" type="pres">
      <dgm:prSet presAssocID="{7C412A29-1D23-364D-9729-5874FDB3C77A}" presName="parTrans" presStyleCnt="0"/>
      <dgm:spPr/>
    </dgm:pt>
    <dgm:pt modelId="{8F69CEFB-EA93-B34B-B0E2-B6DC3736F014}" type="pres">
      <dgm:prSet presAssocID="{52762223-7F14-8542-BC7C-F76ED6127440}" presName="node" presStyleLbl="alignAccFollowNode1" presStyleIdx="2" presStyleCnt="4" custScaleX="263038">
        <dgm:presLayoutVars>
          <dgm:bulletEnabled val="1"/>
        </dgm:presLayoutVars>
      </dgm:prSet>
      <dgm:spPr/>
    </dgm:pt>
    <dgm:pt modelId="{22D7BABD-D664-CA4B-AA4D-DD282BB963B6}" type="pres">
      <dgm:prSet presAssocID="{2C7E77CE-3A8F-6846-B646-004FD0DA38C8}" presName="vSp" presStyleCnt="0"/>
      <dgm:spPr/>
    </dgm:pt>
    <dgm:pt modelId="{19E62D5F-4BF7-9341-B14E-1DC173A89B97}" type="pres">
      <dgm:prSet presAssocID="{F4ACE233-0219-EE4C-9D0C-17E375974B83}" presName="horFlow" presStyleCnt="0"/>
      <dgm:spPr/>
    </dgm:pt>
    <dgm:pt modelId="{875511A4-5AA0-AD4B-9347-384E886407FB}" type="pres">
      <dgm:prSet presAssocID="{F4ACE233-0219-EE4C-9D0C-17E375974B83}" presName="bigChev" presStyleLbl="node1" presStyleIdx="3" presStyleCnt="4"/>
      <dgm:spPr/>
    </dgm:pt>
    <dgm:pt modelId="{4E4803F3-D488-D746-88EB-241E9B39BDC2}" type="pres">
      <dgm:prSet presAssocID="{B3FEB357-0FE4-E54F-8347-5E3A5942DA66}" presName="parTrans" presStyleCnt="0"/>
      <dgm:spPr/>
    </dgm:pt>
    <dgm:pt modelId="{C6ADD55F-E00F-2644-A5F1-6B69A1D16E1D}" type="pres">
      <dgm:prSet presAssocID="{F4A8BD76-A775-7A4D-9877-C2AC9826E818}" presName="node" presStyleLbl="alignAccFollowNode1" presStyleIdx="3" presStyleCnt="4" custScaleX="263038" custScaleY="115268">
        <dgm:presLayoutVars>
          <dgm:bulletEnabled val="1"/>
        </dgm:presLayoutVars>
      </dgm:prSet>
      <dgm:spPr/>
    </dgm:pt>
  </dgm:ptLst>
  <dgm:cxnLst>
    <dgm:cxn modelId="{296B4219-5373-DF4B-A73A-C0D547B2CFD4}" type="presOf" srcId="{2C7E77CE-3A8F-6846-B646-004FD0DA38C8}" destId="{8F9EA938-DC97-864B-99D0-4FC17442E668}" srcOrd="0" destOrd="0" presId="urn:microsoft.com/office/officeart/2005/8/layout/lProcess3"/>
    <dgm:cxn modelId="{D4685A31-CCA2-3244-A2D2-CD48CB9D145C}" srcId="{2C7E77CE-3A8F-6846-B646-004FD0DA38C8}" destId="{52762223-7F14-8542-BC7C-F76ED6127440}" srcOrd="0" destOrd="0" parTransId="{7C412A29-1D23-364D-9729-5874FDB3C77A}" sibTransId="{49C14F09-DF81-ED4F-901D-5EFA3E0B11D1}"/>
    <dgm:cxn modelId="{6E2BAD35-304F-7347-AF6C-85A1940BB650}" type="presOf" srcId="{45C10F6C-9BD7-944B-8325-8B0D9B8EC984}" destId="{52A1816B-4E7E-2E48-8BDA-C4A334EFB13D}" srcOrd="0" destOrd="0" presId="urn:microsoft.com/office/officeart/2005/8/layout/lProcess3"/>
    <dgm:cxn modelId="{D17B2F4A-7055-3342-86D7-54D5482D72FF}" srcId="{BB66C26E-7658-3F4D-87B9-56DEA3DA1277}" destId="{2C7E77CE-3A8F-6846-B646-004FD0DA38C8}" srcOrd="2" destOrd="0" parTransId="{A89C4313-91B0-BC45-B44C-342547E9FFC6}" sibTransId="{48B820C0-39BB-9144-8E2C-26EC5750BB54}"/>
    <dgm:cxn modelId="{087D984F-D540-B446-8CD8-2A176982A4B3}" type="presOf" srcId="{BB66C26E-7658-3F4D-87B9-56DEA3DA1277}" destId="{1A79A4AA-F0D4-6B43-9AEF-AF99F39485AB}" srcOrd="0" destOrd="0" presId="urn:microsoft.com/office/officeart/2005/8/layout/lProcess3"/>
    <dgm:cxn modelId="{A7639771-A054-A640-A2E0-393A86F514AE}" srcId="{BB66C26E-7658-3F4D-87B9-56DEA3DA1277}" destId="{45C10F6C-9BD7-944B-8325-8B0D9B8EC984}" srcOrd="0" destOrd="0" parTransId="{BF9FA86F-A34A-0D4F-BE03-5F0EFD3E18A5}" sibTransId="{BD02FB20-CCBB-1843-B7AA-66A7500902F0}"/>
    <dgm:cxn modelId="{2DEAC185-3E10-AB4C-9BB7-A4C091C506D4}" srcId="{F4ACE233-0219-EE4C-9D0C-17E375974B83}" destId="{F4A8BD76-A775-7A4D-9877-C2AC9826E818}" srcOrd="0" destOrd="0" parTransId="{B3FEB357-0FE4-E54F-8347-5E3A5942DA66}" sibTransId="{9FDA4D0E-A803-BF43-B763-B707184DF86D}"/>
    <dgm:cxn modelId="{EC8D4B86-9FCF-5240-9187-D218DC7FC136}" type="presOf" srcId="{52762223-7F14-8542-BC7C-F76ED6127440}" destId="{8F69CEFB-EA93-B34B-B0E2-B6DC3736F014}" srcOrd="0" destOrd="0" presId="urn:microsoft.com/office/officeart/2005/8/layout/lProcess3"/>
    <dgm:cxn modelId="{F23D8E87-BA59-A947-AFE2-817B252F5B9D}" type="presOf" srcId="{B6A6355D-3B1A-6A47-A3F9-BDF6C7EE5077}" destId="{65CA66AD-A686-A64E-B74D-33DC4C582B00}" srcOrd="0" destOrd="0" presId="urn:microsoft.com/office/officeart/2005/8/layout/lProcess3"/>
    <dgm:cxn modelId="{2605F38A-C1AE-8F4F-9BED-A15F1FF08CA8}" type="presOf" srcId="{F4A8BD76-A775-7A4D-9877-C2AC9826E818}" destId="{C6ADD55F-E00F-2644-A5F1-6B69A1D16E1D}" srcOrd="0" destOrd="0" presId="urn:microsoft.com/office/officeart/2005/8/layout/lProcess3"/>
    <dgm:cxn modelId="{FA642E8C-E56B-6748-875A-AC2D82D3BF2F}" srcId="{45C10F6C-9BD7-944B-8325-8B0D9B8EC984}" destId="{34014611-702B-E14A-AB3C-E6EE5CD85021}" srcOrd="0" destOrd="0" parTransId="{81FD828F-CBAF-1A45-8F22-952BE85B029D}" sibTransId="{D9A4A5BB-6255-0048-9912-929FB0D76AF4}"/>
    <dgm:cxn modelId="{254A8FBB-1662-7D4B-AE0F-9A0692A5A7A8}" srcId="{BB66C26E-7658-3F4D-87B9-56DEA3DA1277}" destId="{F4ACE233-0219-EE4C-9D0C-17E375974B83}" srcOrd="3" destOrd="0" parTransId="{C9BF8693-76B9-3744-AED4-0E8127B07A8B}" sibTransId="{E22AB2F9-D743-064D-8B73-E74368FE4B15}"/>
    <dgm:cxn modelId="{4110F8C3-B61C-884C-A601-C305624B1A90}" type="presOf" srcId="{34014611-702B-E14A-AB3C-E6EE5CD85021}" destId="{D1409364-D0A8-404B-A03C-74C180546E0E}" srcOrd="0" destOrd="0" presId="urn:microsoft.com/office/officeart/2005/8/layout/lProcess3"/>
    <dgm:cxn modelId="{A530EFD6-B6E4-E14A-99E1-DCE46A12C659}" srcId="{BB66C26E-7658-3F4D-87B9-56DEA3DA1277}" destId="{DA435AE3-263E-064E-A7A6-A283FC2FF7B8}" srcOrd="1" destOrd="0" parTransId="{4CDC0589-0E9D-0D4C-A048-F037C4B96473}" sibTransId="{5E31FA71-5796-6D4F-87AA-8E1C07915CD0}"/>
    <dgm:cxn modelId="{CBBB3CDA-3FCB-FE42-B649-4E9C4C023291}" srcId="{DA435AE3-263E-064E-A7A6-A283FC2FF7B8}" destId="{B6A6355D-3B1A-6A47-A3F9-BDF6C7EE5077}" srcOrd="0" destOrd="0" parTransId="{0698DECD-8033-094D-9155-260780D79C11}" sibTransId="{75195BCC-5468-5045-B2C5-8087D3C72771}"/>
    <dgm:cxn modelId="{5AF35FF6-B00D-164C-B65A-83402E05D6CE}" type="presOf" srcId="{F4ACE233-0219-EE4C-9D0C-17E375974B83}" destId="{875511A4-5AA0-AD4B-9347-384E886407FB}" srcOrd="0" destOrd="0" presId="urn:microsoft.com/office/officeart/2005/8/layout/lProcess3"/>
    <dgm:cxn modelId="{E0321AF7-F222-C245-8160-CF718430E93E}" type="presOf" srcId="{DA435AE3-263E-064E-A7A6-A283FC2FF7B8}" destId="{6EE4EF73-36EE-7D42-A45F-E6E41F881006}" srcOrd="0" destOrd="0" presId="urn:microsoft.com/office/officeart/2005/8/layout/lProcess3"/>
    <dgm:cxn modelId="{43A0B034-F94F-7D46-8F37-65BF4558B23F}" type="presParOf" srcId="{1A79A4AA-F0D4-6B43-9AEF-AF99F39485AB}" destId="{7D214221-B666-D24B-A131-F39DB444DFB7}" srcOrd="0" destOrd="0" presId="urn:microsoft.com/office/officeart/2005/8/layout/lProcess3"/>
    <dgm:cxn modelId="{351E85E8-3DAC-9A40-89B8-4793FC5AD2C7}" type="presParOf" srcId="{7D214221-B666-D24B-A131-F39DB444DFB7}" destId="{52A1816B-4E7E-2E48-8BDA-C4A334EFB13D}" srcOrd="0" destOrd="0" presId="urn:microsoft.com/office/officeart/2005/8/layout/lProcess3"/>
    <dgm:cxn modelId="{9BE2570F-3843-9E44-A0BC-FF9DF5267A5E}" type="presParOf" srcId="{7D214221-B666-D24B-A131-F39DB444DFB7}" destId="{2578F17B-2004-294C-BB31-A5282AB1A3FC}" srcOrd="1" destOrd="0" presId="urn:microsoft.com/office/officeart/2005/8/layout/lProcess3"/>
    <dgm:cxn modelId="{30745FF9-B597-6B41-97F5-D3959CD51BAA}" type="presParOf" srcId="{7D214221-B666-D24B-A131-F39DB444DFB7}" destId="{D1409364-D0A8-404B-A03C-74C180546E0E}" srcOrd="2" destOrd="0" presId="urn:microsoft.com/office/officeart/2005/8/layout/lProcess3"/>
    <dgm:cxn modelId="{BD84F754-D61E-B44E-BCF7-0E46E4A3D239}" type="presParOf" srcId="{1A79A4AA-F0D4-6B43-9AEF-AF99F39485AB}" destId="{0E65C198-D371-4E4D-B8BD-BD84F948610B}" srcOrd="1" destOrd="0" presId="urn:microsoft.com/office/officeart/2005/8/layout/lProcess3"/>
    <dgm:cxn modelId="{ED20933B-095E-C242-9E7D-9F9076355709}" type="presParOf" srcId="{1A79A4AA-F0D4-6B43-9AEF-AF99F39485AB}" destId="{9B841B51-CE8E-B546-90A6-3F909014FA0B}" srcOrd="2" destOrd="0" presId="urn:microsoft.com/office/officeart/2005/8/layout/lProcess3"/>
    <dgm:cxn modelId="{C19B1C80-584A-3A44-983F-38E0A79F916C}" type="presParOf" srcId="{9B841B51-CE8E-B546-90A6-3F909014FA0B}" destId="{6EE4EF73-36EE-7D42-A45F-E6E41F881006}" srcOrd="0" destOrd="0" presId="urn:microsoft.com/office/officeart/2005/8/layout/lProcess3"/>
    <dgm:cxn modelId="{19A75237-1D3D-B840-8B43-61B0AC3D9D2A}" type="presParOf" srcId="{9B841B51-CE8E-B546-90A6-3F909014FA0B}" destId="{010C79D6-266C-E349-9765-9E43834FFDAD}" srcOrd="1" destOrd="0" presId="urn:microsoft.com/office/officeart/2005/8/layout/lProcess3"/>
    <dgm:cxn modelId="{B01DD4AC-AC05-394B-AD16-7401F1A36EAF}" type="presParOf" srcId="{9B841B51-CE8E-B546-90A6-3F909014FA0B}" destId="{65CA66AD-A686-A64E-B74D-33DC4C582B00}" srcOrd="2" destOrd="0" presId="urn:microsoft.com/office/officeart/2005/8/layout/lProcess3"/>
    <dgm:cxn modelId="{336AF96D-DB41-3749-853C-1BF6FE050357}" type="presParOf" srcId="{1A79A4AA-F0D4-6B43-9AEF-AF99F39485AB}" destId="{F4D11299-27B4-8C45-9186-D8FCA4BE396E}" srcOrd="3" destOrd="0" presId="urn:microsoft.com/office/officeart/2005/8/layout/lProcess3"/>
    <dgm:cxn modelId="{B1F74D3F-2A3C-7D49-8FE6-D9ECF0CC5D8C}" type="presParOf" srcId="{1A79A4AA-F0D4-6B43-9AEF-AF99F39485AB}" destId="{2C51EE73-276B-2343-A658-FAC8C7C4A323}" srcOrd="4" destOrd="0" presId="urn:microsoft.com/office/officeart/2005/8/layout/lProcess3"/>
    <dgm:cxn modelId="{14E19C29-2C46-6344-8D3F-6EF444F52D4B}" type="presParOf" srcId="{2C51EE73-276B-2343-A658-FAC8C7C4A323}" destId="{8F9EA938-DC97-864B-99D0-4FC17442E668}" srcOrd="0" destOrd="0" presId="urn:microsoft.com/office/officeart/2005/8/layout/lProcess3"/>
    <dgm:cxn modelId="{883C896A-932B-8146-8D16-497F6442F1BF}" type="presParOf" srcId="{2C51EE73-276B-2343-A658-FAC8C7C4A323}" destId="{0D685C49-3FDD-C641-A13F-44442BFD78E5}" srcOrd="1" destOrd="0" presId="urn:microsoft.com/office/officeart/2005/8/layout/lProcess3"/>
    <dgm:cxn modelId="{25F71000-0BE7-3542-9DE0-77CBBE49CFDE}" type="presParOf" srcId="{2C51EE73-276B-2343-A658-FAC8C7C4A323}" destId="{8F69CEFB-EA93-B34B-B0E2-B6DC3736F014}" srcOrd="2" destOrd="0" presId="urn:microsoft.com/office/officeart/2005/8/layout/lProcess3"/>
    <dgm:cxn modelId="{ACEBFE39-839E-D946-9315-10FA3DF28718}" type="presParOf" srcId="{1A79A4AA-F0D4-6B43-9AEF-AF99F39485AB}" destId="{22D7BABD-D664-CA4B-AA4D-DD282BB963B6}" srcOrd="5" destOrd="0" presId="urn:microsoft.com/office/officeart/2005/8/layout/lProcess3"/>
    <dgm:cxn modelId="{48F678FC-146F-9E48-92D3-D217787FE610}" type="presParOf" srcId="{1A79A4AA-F0D4-6B43-9AEF-AF99F39485AB}" destId="{19E62D5F-4BF7-9341-B14E-1DC173A89B97}" srcOrd="6" destOrd="0" presId="urn:microsoft.com/office/officeart/2005/8/layout/lProcess3"/>
    <dgm:cxn modelId="{3A4FB95D-C2BE-B54A-9EA4-0CC34419DA9D}" type="presParOf" srcId="{19E62D5F-4BF7-9341-B14E-1DC173A89B97}" destId="{875511A4-5AA0-AD4B-9347-384E886407FB}" srcOrd="0" destOrd="0" presId="urn:microsoft.com/office/officeart/2005/8/layout/lProcess3"/>
    <dgm:cxn modelId="{84F9F335-F52D-3245-853F-0F6F711D58EF}" type="presParOf" srcId="{19E62D5F-4BF7-9341-B14E-1DC173A89B97}" destId="{4E4803F3-D488-D746-88EB-241E9B39BDC2}" srcOrd="1" destOrd="0" presId="urn:microsoft.com/office/officeart/2005/8/layout/lProcess3"/>
    <dgm:cxn modelId="{C4E51776-2C9C-3443-94BA-FD8A82792BCF}" type="presParOf" srcId="{19E62D5F-4BF7-9341-B14E-1DC173A89B97}" destId="{C6ADD55F-E00F-2644-A5F1-6B69A1D16E1D}"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AA208D9-790E-CE41-832D-4908CE57DB1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FD6930FA-CDF1-9345-8FD7-ACF390E8E49C}">
      <dgm:prSet phldrT="[Text]" custT="1"/>
      <dgm:spPr/>
      <dgm:t>
        <a:bodyPr/>
        <a:lstStyle/>
        <a:p>
          <a:r>
            <a:rPr lang="en-US" sz="1600" b="1" dirty="0" err="1"/>
            <a:t>并发进程或线程</a:t>
          </a:r>
          <a:endParaRPr lang="en-US" sz="1600" dirty="0"/>
        </a:p>
      </dgm:t>
    </dgm:pt>
    <dgm:pt modelId="{E09B3B42-23C3-314F-8F33-AD0247E7C2B8}" type="parTrans" cxnId="{E798993B-2788-664E-BC2B-BC4D7AA878A0}">
      <dgm:prSet/>
      <dgm:spPr/>
      <dgm:t>
        <a:bodyPr/>
        <a:lstStyle/>
        <a:p>
          <a:endParaRPr lang="en-US"/>
        </a:p>
      </dgm:t>
    </dgm:pt>
    <dgm:pt modelId="{9DFBC693-85B2-F64C-90CD-663AA47B60F6}" type="sibTrans" cxnId="{E798993B-2788-664E-BC2B-BC4D7AA878A0}">
      <dgm:prSet/>
      <dgm:spPr/>
      <dgm:t>
        <a:bodyPr/>
        <a:lstStyle/>
        <a:p>
          <a:endParaRPr lang="en-US"/>
        </a:p>
      </dgm:t>
    </dgm:pt>
    <dgm:pt modelId="{CF03254C-2E97-A042-8DDF-EEF373916426}">
      <dgm:prSet phldrT="[Text]" custT="1"/>
      <dgm:spPr/>
      <dgm:t>
        <a:bodyPr/>
        <a:lstStyle/>
        <a:p>
          <a:r>
            <a:rPr lang="en-US" sz="1600" dirty="0" err="1"/>
            <a:t>内核程序应可重入</a:t>
          </a:r>
          <a:r>
            <a:rPr lang="zh-CN" altLang="en-US" sz="1600" dirty="0"/>
            <a:t>，使多个处理器能同时执行同一段内核代码</a:t>
          </a:r>
          <a:endParaRPr lang="en-US" sz="1600" dirty="0"/>
        </a:p>
      </dgm:t>
    </dgm:pt>
    <dgm:pt modelId="{B24F7352-4171-054A-B7A1-45B8DF8DA828}" type="parTrans" cxnId="{7CAA66FC-F844-8946-978D-C3C8C6495253}">
      <dgm:prSet/>
      <dgm:spPr/>
      <dgm:t>
        <a:bodyPr/>
        <a:lstStyle/>
        <a:p>
          <a:endParaRPr lang="en-US" dirty="0"/>
        </a:p>
      </dgm:t>
    </dgm:pt>
    <dgm:pt modelId="{50DE34A9-53CA-9248-96CB-E46FF05E10F7}" type="sibTrans" cxnId="{7CAA66FC-F844-8946-978D-C3C8C6495253}">
      <dgm:prSet/>
      <dgm:spPr/>
      <dgm:t>
        <a:bodyPr/>
        <a:lstStyle/>
        <a:p>
          <a:endParaRPr lang="en-US"/>
        </a:p>
      </dgm:t>
    </dgm:pt>
    <dgm:pt modelId="{1D28519B-A810-F648-8278-275178BF4CC1}">
      <dgm:prSet custT="1"/>
      <dgm:spPr/>
      <dgm:t>
        <a:bodyPr/>
        <a:lstStyle/>
        <a:p>
          <a:r>
            <a:rPr lang="en-US" sz="1600" b="1" dirty="0" err="1"/>
            <a:t>调度</a:t>
          </a:r>
          <a:endParaRPr lang="en-US" sz="1600" dirty="0"/>
        </a:p>
      </dgm:t>
    </dgm:pt>
    <dgm:pt modelId="{3532CE72-04BB-4447-9BFF-B465B92AA39E}" type="parTrans" cxnId="{FD7E5936-ED36-2D4F-96EB-70BD959F0254}">
      <dgm:prSet/>
      <dgm:spPr/>
      <dgm:t>
        <a:bodyPr/>
        <a:lstStyle/>
        <a:p>
          <a:endParaRPr lang="en-US"/>
        </a:p>
      </dgm:t>
    </dgm:pt>
    <dgm:pt modelId="{CCC02F46-DADA-7C4C-8FBD-64EF181B807B}" type="sibTrans" cxnId="{FD7E5936-ED36-2D4F-96EB-70BD959F0254}">
      <dgm:prSet/>
      <dgm:spPr/>
      <dgm:t>
        <a:bodyPr/>
        <a:lstStyle/>
        <a:p>
          <a:endParaRPr lang="en-US"/>
        </a:p>
      </dgm:t>
    </dgm:pt>
    <dgm:pt modelId="{C9DD314C-0D29-184F-A07A-C5DC2F8A2323}">
      <dgm:prSet custT="1"/>
      <dgm:spPr/>
      <dgm:t>
        <a:bodyPr/>
        <a:lstStyle/>
        <a:p>
          <a:r>
            <a:rPr lang="en-US" sz="1600" dirty="0" err="1"/>
            <a:t>任何处理器都可以执行调度</a:t>
          </a:r>
          <a:r>
            <a:rPr lang="zh-CN" altLang="en-US" sz="1600" dirty="0"/>
            <a:t>，这增加了执行调度策略的难度</a:t>
          </a:r>
          <a:endParaRPr lang="en-US" sz="1600" dirty="0"/>
        </a:p>
      </dgm:t>
    </dgm:pt>
    <dgm:pt modelId="{00B13440-F990-184E-9B45-BC2B00E91DDD}" type="parTrans" cxnId="{904F65C6-EEE0-364E-BE60-1328F96D40B9}">
      <dgm:prSet/>
      <dgm:spPr/>
      <dgm:t>
        <a:bodyPr/>
        <a:lstStyle/>
        <a:p>
          <a:endParaRPr lang="en-US" dirty="0"/>
        </a:p>
      </dgm:t>
    </dgm:pt>
    <dgm:pt modelId="{4EE793BF-3646-1046-A5D2-D82EF53B84A5}" type="sibTrans" cxnId="{904F65C6-EEE0-364E-BE60-1328F96D40B9}">
      <dgm:prSet/>
      <dgm:spPr/>
      <dgm:t>
        <a:bodyPr/>
        <a:lstStyle/>
        <a:p>
          <a:endParaRPr lang="en-US"/>
        </a:p>
      </dgm:t>
    </dgm:pt>
    <dgm:pt modelId="{41728C1A-E909-4648-904A-203B6124390F}">
      <dgm:prSet custT="1"/>
      <dgm:spPr/>
      <dgm:t>
        <a:bodyPr/>
        <a:lstStyle/>
        <a:p>
          <a:r>
            <a:rPr lang="en-US" sz="1600" b="1" dirty="0" err="1"/>
            <a:t>同步</a:t>
          </a:r>
          <a:endParaRPr lang="en-US" sz="1600" dirty="0"/>
        </a:p>
      </dgm:t>
    </dgm:pt>
    <dgm:pt modelId="{90CA631D-CE4D-AE44-BE0C-C370F481E799}" type="parTrans" cxnId="{C08A6BAB-D9CC-604C-982E-10DC172DBE50}">
      <dgm:prSet/>
      <dgm:spPr/>
      <dgm:t>
        <a:bodyPr/>
        <a:lstStyle/>
        <a:p>
          <a:endParaRPr lang="en-US"/>
        </a:p>
      </dgm:t>
    </dgm:pt>
    <dgm:pt modelId="{09148EA3-2B91-BB4E-95DD-17B07FCE3B38}" type="sibTrans" cxnId="{C08A6BAB-D9CC-604C-982E-10DC172DBE50}">
      <dgm:prSet/>
      <dgm:spPr/>
      <dgm:t>
        <a:bodyPr/>
        <a:lstStyle/>
        <a:p>
          <a:endParaRPr lang="en-US"/>
        </a:p>
      </dgm:t>
    </dgm:pt>
    <dgm:pt modelId="{23B84F0C-40A3-214C-A5B8-E2A51FAE70E1}">
      <dgm:prSet custT="1"/>
      <dgm:spPr/>
      <dgm:t>
        <a:bodyPr/>
        <a:lstStyle/>
        <a:p>
          <a:r>
            <a:rPr lang="en-US" sz="1600" dirty="0" err="1"/>
            <a:t>多个活跃进程可能访问共享的地址空间和I</a:t>
          </a:r>
          <a:r>
            <a:rPr lang="en-US" altLang="zh-CN" sz="1600" dirty="0"/>
            <a:t>/O</a:t>
          </a:r>
          <a:r>
            <a:rPr lang="zh-CN" altLang="en-US" sz="1600" dirty="0"/>
            <a:t>资源，因此必须提供有效的同步机制</a:t>
          </a:r>
          <a:endParaRPr lang="en-US" sz="1600" dirty="0"/>
        </a:p>
      </dgm:t>
    </dgm:pt>
    <dgm:pt modelId="{51315BE9-15D2-3148-8668-4DF77E6E0CA8}" type="parTrans" cxnId="{B78C9A39-3CDD-8844-9813-24CC7AF05DF8}">
      <dgm:prSet/>
      <dgm:spPr/>
      <dgm:t>
        <a:bodyPr/>
        <a:lstStyle/>
        <a:p>
          <a:endParaRPr lang="en-US" dirty="0"/>
        </a:p>
      </dgm:t>
    </dgm:pt>
    <dgm:pt modelId="{D3AE82C6-1501-C44A-8003-403E75EF403D}" type="sibTrans" cxnId="{B78C9A39-3CDD-8844-9813-24CC7AF05DF8}">
      <dgm:prSet/>
      <dgm:spPr/>
      <dgm:t>
        <a:bodyPr/>
        <a:lstStyle/>
        <a:p>
          <a:endParaRPr lang="en-US"/>
        </a:p>
      </dgm:t>
    </dgm:pt>
    <dgm:pt modelId="{7583D4B7-C644-E84C-9F68-F52BE8BF913A}">
      <dgm:prSet custT="1"/>
      <dgm:spPr/>
      <dgm:t>
        <a:bodyPr/>
        <a:lstStyle/>
        <a:p>
          <a:r>
            <a:rPr lang="en-US" sz="1600" b="1" dirty="0" err="1"/>
            <a:t>内存管理</a:t>
          </a:r>
          <a:endParaRPr lang="en-US" sz="1600" dirty="0"/>
        </a:p>
      </dgm:t>
    </dgm:pt>
    <dgm:pt modelId="{3A8153AE-8BEE-1D41-9BD8-2A532C2AA704}" type="parTrans" cxnId="{4BAF6596-7D29-DD40-BC6E-E29A5A668820}">
      <dgm:prSet/>
      <dgm:spPr/>
      <dgm:t>
        <a:bodyPr/>
        <a:lstStyle/>
        <a:p>
          <a:endParaRPr lang="en-US"/>
        </a:p>
      </dgm:t>
    </dgm:pt>
    <dgm:pt modelId="{6391536A-ED8E-BE40-B261-EAF6EA285D04}" type="sibTrans" cxnId="{4BAF6596-7D29-DD40-BC6E-E29A5A668820}">
      <dgm:prSet/>
      <dgm:spPr/>
      <dgm:t>
        <a:bodyPr/>
        <a:lstStyle/>
        <a:p>
          <a:endParaRPr lang="en-US"/>
        </a:p>
      </dgm:t>
    </dgm:pt>
    <dgm:pt modelId="{279FD7B2-5886-5C4E-A835-1E04D67D5778}">
      <dgm:prSet custT="1"/>
      <dgm:spPr/>
      <dgm:t>
        <a:bodyPr/>
        <a:lstStyle/>
        <a:p>
          <a:r>
            <a:rPr lang="en-US" sz="1600" dirty="0" err="1"/>
            <a:t>物理页的重用是关注的最大问题</a:t>
          </a:r>
          <a:endParaRPr lang="en-US" sz="1600" dirty="0"/>
        </a:p>
      </dgm:t>
    </dgm:pt>
    <dgm:pt modelId="{64448336-5A70-AF44-B59B-23989B8D078F}" type="parTrans" cxnId="{6FC8ACFE-474F-0B49-9050-BE775288EFDF}">
      <dgm:prSet/>
      <dgm:spPr/>
      <dgm:t>
        <a:bodyPr/>
        <a:lstStyle/>
        <a:p>
          <a:endParaRPr lang="en-US" dirty="0"/>
        </a:p>
      </dgm:t>
    </dgm:pt>
    <dgm:pt modelId="{6B2B6F55-A247-4648-8723-23A89E545F08}" type="sibTrans" cxnId="{6FC8ACFE-474F-0B49-9050-BE775288EFDF}">
      <dgm:prSet/>
      <dgm:spPr/>
      <dgm:t>
        <a:bodyPr/>
        <a:lstStyle/>
        <a:p>
          <a:endParaRPr lang="en-US"/>
        </a:p>
      </dgm:t>
    </dgm:pt>
    <dgm:pt modelId="{1D155A38-8A10-BD4D-B599-31C6FB1BDAF4}">
      <dgm:prSet custT="1"/>
      <dgm:spPr/>
      <dgm:t>
        <a:bodyPr/>
        <a:lstStyle/>
        <a:p>
          <a:r>
            <a:rPr lang="en-US" sz="1600" b="1" dirty="0" err="1"/>
            <a:t>可靠性和容错性</a:t>
          </a:r>
          <a:endParaRPr lang="en-US" sz="1600" dirty="0"/>
        </a:p>
      </dgm:t>
    </dgm:pt>
    <dgm:pt modelId="{D7715A89-DA8A-A44B-8C2A-4B37BB010B76}" type="parTrans" cxnId="{364A71AD-ECCF-2547-9528-CD0E28B2A9BB}">
      <dgm:prSet/>
      <dgm:spPr/>
      <dgm:t>
        <a:bodyPr/>
        <a:lstStyle/>
        <a:p>
          <a:endParaRPr lang="en-US"/>
        </a:p>
      </dgm:t>
    </dgm:pt>
    <dgm:pt modelId="{459B2552-DE64-3641-9621-814FFCD03FA1}" type="sibTrans" cxnId="{364A71AD-ECCF-2547-9528-CD0E28B2A9BB}">
      <dgm:prSet/>
      <dgm:spPr/>
      <dgm:t>
        <a:bodyPr/>
        <a:lstStyle/>
        <a:p>
          <a:endParaRPr lang="en-US"/>
        </a:p>
      </dgm:t>
    </dgm:pt>
    <dgm:pt modelId="{758ECEBE-0C17-E740-B108-1DA818C7D8AF}">
      <dgm:prSet custT="1"/>
      <dgm:spPr/>
      <dgm:t>
        <a:bodyPr/>
        <a:lstStyle/>
        <a:p>
          <a:r>
            <a:rPr lang="en-US" sz="1600" dirty="0" err="1"/>
            <a:t>系统故障时</a:t>
          </a:r>
          <a:r>
            <a:rPr lang="zh-CN" altLang="en-US" sz="1600" dirty="0"/>
            <a:t>，</a:t>
          </a:r>
          <a:r>
            <a:rPr lang="en-US" sz="1600" dirty="0" err="1"/>
            <a:t>操作系统需要尽可能的降低错误的影响</a:t>
          </a:r>
          <a:r>
            <a:rPr lang="zh-CN" altLang="en-US" sz="1600" dirty="0"/>
            <a:t>。</a:t>
          </a:r>
          <a:endParaRPr lang="en-US" sz="1600" dirty="0"/>
        </a:p>
      </dgm:t>
    </dgm:pt>
    <dgm:pt modelId="{B0900AE4-8A0D-714E-B1FC-519AC461F167}" type="parTrans" cxnId="{68708DFE-AC94-3C4D-A0C9-30B495EBBCD7}">
      <dgm:prSet/>
      <dgm:spPr/>
      <dgm:t>
        <a:bodyPr/>
        <a:lstStyle/>
        <a:p>
          <a:endParaRPr lang="en-US" dirty="0"/>
        </a:p>
      </dgm:t>
    </dgm:pt>
    <dgm:pt modelId="{AFD6CF11-BB48-D443-B3AF-21D51F005598}" type="sibTrans" cxnId="{68708DFE-AC94-3C4D-A0C9-30B495EBBCD7}">
      <dgm:prSet/>
      <dgm:spPr/>
      <dgm:t>
        <a:bodyPr/>
        <a:lstStyle/>
        <a:p>
          <a:endParaRPr lang="en-US"/>
        </a:p>
      </dgm:t>
    </dgm:pt>
    <dgm:pt modelId="{AB7C04AF-1606-3547-B393-795A270E4997}" type="pres">
      <dgm:prSet presAssocID="{5AA208D9-790E-CE41-832D-4908CE57DB18}" presName="diagram" presStyleCnt="0">
        <dgm:presLayoutVars>
          <dgm:chPref val="1"/>
          <dgm:dir/>
          <dgm:animOne val="branch"/>
          <dgm:animLvl val="lvl"/>
          <dgm:resizeHandles/>
        </dgm:presLayoutVars>
      </dgm:prSet>
      <dgm:spPr/>
    </dgm:pt>
    <dgm:pt modelId="{534CEC71-421F-074E-AEBA-135F2ABF16D7}" type="pres">
      <dgm:prSet presAssocID="{FD6930FA-CDF1-9345-8FD7-ACF390E8E49C}" presName="root" presStyleCnt="0"/>
      <dgm:spPr/>
    </dgm:pt>
    <dgm:pt modelId="{29392FE0-6609-954C-979E-62314438BDA7}" type="pres">
      <dgm:prSet presAssocID="{FD6930FA-CDF1-9345-8FD7-ACF390E8E49C}" presName="rootComposite" presStyleCnt="0"/>
      <dgm:spPr/>
    </dgm:pt>
    <dgm:pt modelId="{3BBBB033-098B-874D-86E2-F7E6A1FCCA9C}" type="pres">
      <dgm:prSet presAssocID="{FD6930FA-CDF1-9345-8FD7-ACF390E8E49C}" presName="rootText" presStyleLbl="node1" presStyleIdx="0" presStyleCnt="5" custScaleX="183602" custScaleY="215922" custLinFactNeighborX="-835" custLinFactNeighborY="6522"/>
      <dgm:spPr/>
    </dgm:pt>
    <dgm:pt modelId="{564FDF94-83FC-804F-BADF-B87097BEE906}" type="pres">
      <dgm:prSet presAssocID="{FD6930FA-CDF1-9345-8FD7-ACF390E8E49C}" presName="rootConnector" presStyleLbl="node1" presStyleIdx="0" presStyleCnt="5"/>
      <dgm:spPr/>
    </dgm:pt>
    <dgm:pt modelId="{B58AA2D9-84BA-064A-9B7E-A4B00DF49E36}" type="pres">
      <dgm:prSet presAssocID="{FD6930FA-CDF1-9345-8FD7-ACF390E8E49C}" presName="childShape" presStyleCnt="0"/>
      <dgm:spPr/>
    </dgm:pt>
    <dgm:pt modelId="{E3ED8868-6417-A346-9D8B-83023FB15D3C}" type="pres">
      <dgm:prSet presAssocID="{B24F7352-4171-054A-B7A1-45B8DF8DA828}" presName="Name13" presStyleLbl="parChTrans1D2" presStyleIdx="0" presStyleCnt="5"/>
      <dgm:spPr/>
    </dgm:pt>
    <dgm:pt modelId="{E26FC7CB-FC61-E246-8BE5-826CA9D5A0A9}" type="pres">
      <dgm:prSet presAssocID="{CF03254C-2E97-A042-8DDF-EEF373916426}" presName="childText" presStyleLbl="bgAcc1" presStyleIdx="0" presStyleCnt="5" custScaleX="218634" custScaleY="502409">
        <dgm:presLayoutVars>
          <dgm:bulletEnabled val="1"/>
        </dgm:presLayoutVars>
      </dgm:prSet>
      <dgm:spPr/>
    </dgm:pt>
    <dgm:pt modelId="{C3869943-138D-E942-A6B2-E830239E4926}" type="pres">
      <dgm:prSet presAssocID="{1D28519B-A810-F648-8278-275178BF4CC1}" presName="root" presStyleCnt="0"/>
      <dgm:spPr/>
    </dgm:pt>
    <dgm:pt modelId="{2DA6440E-2A98-A741-B985-1C04FE22767C}" type="pres">
      <dgm:prSet presAssocID="{1D28519B-A810-F648-8278-275178BF4CC1}" presName="rootComposite" presStyleCnt="0"/>
      <dgm:spPr/>
    </dgm:pt>
    <dgm:pt modelId="{928E9B85-F95F-0A4D-B01A-FAA0C04D08A8}" type="pres">
      <dgm:prSet presAssocID="{1D28519B-A810-F648-8278-275178BF4CC1}" presName="rootText" presStyleLbl="node1" presStyleIdx="1" presStyleCnt="5" custScaleX="132100"/>
      <dgm:spPr/>
    </dgm:pt>
    <dgm:pt modelId="{604DF5E0-0E35-024D-A8B7-48555D17D47F}" type="pres">
      <dgm:prSet presAssocID="{1D28519B-A810-F648-8278-275178BF4CC1}" presName="rootConnector" presStyleLbl="node1" presStyleIdx="1" presStyleCnt="5"/>
      <dgm:spPr/>
    </dgm:pt>
    <dgm:pt modelId="{82DA697E-DFF8-6544-982A-C34B0438F7AB}" type="pres">
      <dgm:prSet presAssocID="{1D28519B-A810-F648-8278-275178BF4CC1}" presName="childShape" presStyleCnt="0"/>
      <dgm:spPr/>
    </dgm:pt>
    <dgm:pt modelId="{56A42574-112F-F040-A0EA-3834A89B47EC}" type="pres">
      <dgm:prSet presAssocID="{00B13440-F990-184E-9B45-BC2B00E91DDD}" presName="Name13" presStyleLbl="parChTrans1D2" presStyleIdx="1" presStyleCnt="5"/>
      <dgm:spPr/>
    </dgm:pt>
    <dgm:pt modelId="{E7927819-7273-1D4F-8666-58E261183BF4}" type="pres">
      <dgm:prSet presAssocID="{C9DD314C-0D29-184F-A07A-C5DC2F8A2323}" presName="childText" presStyleLbl="bgAcc1" presStyleIdx="1" presStyleCnt="5" custScaleX="196250" custScaleY="543608">
        <dgm:presLayoutVars>
          <dgm:bulletEnabled val="1"/>
        </dgm:presLayoutVars>
      </dgm:prSet>
      <dgm:spPr/>
    </dgm:pt>
    <dgm:pt modelId="{061755FA-E814-6E40-94B7-82AECE33E952}" type="pres">
      <dgm:prSet presAssocID="{41728C1A-E909-4648-904A-203B6124390F}" presName="root" presStyleCnt="0"/>
      <dgm:spPr/>
    </dgm:pt>
    <dgm:pt modelId="{322EE887-A359-B24A-92C0-BD9C9A3C129B}" type="pres">
      <dgm:prSet presAssocID="{41728C1A-E909-4648-904A-203B6124390F}" presName="rootComposite" presStyleCnt="0"/>
      <dgm:spPr/>
    </dgm:pt>
    <dgm:pt modelId="{7D87930C-06A0-324F-A5FB-AE995B6F9475}" type="pres">
      <dgm:prSet presAssocID="{41728C1A-E909-4648-904A-203B6124390F}" presName="rootText" presStyleLbl="node1" presStyleIdx="2" presStyleCnt="5" custScaleX="188612" custScaleY="133830"/>
      <dgm:spPr/>
    </dgm:pt>
    <dgm:pt modelId="{F41E1732-51D1-984B-9071-6383130DDFBC}" type="pres">
      <dgm:prSet presAssocID="{41728C1A-E909-4648-904A-203B6124390F}" presName="rootConnector" presStyleLbl="node1" presStyleIdx="2" presStyleCnt="5"/>
      <dgm:spPr/>
    </dgm:pt>
    <dgm:pt modelId="{AA440818-C2DC-9F42-822D-F5C4471CB6DB}" type="pres">
      <dgm:prSet presAssocID="{41728C1A-E909-4648-904A-203B6124390F}" presName="childShape" presStyleCnt="0"/>
      <dgm:spPr/>
    </dgm:pt>
    <dgm:pt modelId="{CA7A6154-558A-3E4E-B569-99648CCD0383}" type="pres">
      <dgm:prSet presAssocID="{51315BE9-15D2-3148-8668-4DF77E6E0CA8}" presName="Name13" presStyleLbl="parChTrans1D2" presStyleIdx="2" presStyleCnt="5"/>
      <dgm:spPr/>
    </dgm:pt>
    <dgm:pt modelId="{F8F41A71-083D-3540-B421-42793CF68D4D}" type="pres">
      <dgm:prSet presAssocID="{23B84F0C-40A3-214C-A5B8-E2A51FAE70E1}" presName="childText" presStyleLbl="bgAcc1" presStyleIdx="2" presStyleCnt="5" custScaleX="239744" custScaleY="561144">
        <dgm:presLayoutVars>
          <dgm:bulletEnabled val="1"/>
        </dgm:presLayoutVars>
      </dgm:prSet>
      <dgm:spPr/>
    </dgm:pt>
    <dgm:pt modelId="{5AE15392-EDDC-0142-B05F-593CA16D50DB}" type="pres">
      <dgm:prSet presAssocID="{7583D4B7-C644-E84C-9F68-F52BE8BF913A}" presName="root" presStyleCnt="0"/>
      <dgm:spPr/>
    </dgm:pt>
    <dgm:pt modelId="{3E2AACF5-1BC5-8945-869A-D0A707C34248}" type="pres">
      <dgm:prSet presAssocID="{7583D4B7-C644-E84C-9F68-F52BE8BF913A}" presName="rootComposite" presStyleCnt="0"/>
      <dgm:spPr/>
    </dgm:pt>
    <dgm:pt modelId="{F3501B9F-2370-6940-A77C-F30D50C22A16}" type="pres">
      <dgm:prSet presAssocID="{7583D4B7-C644-E84C-9F68-F52BE8BF913A}" presName="rootText" presStyleLbl="node1" presStyleIdx="3" presStyleCnt="5" custScaleX="173944" custScaleY="132726"/>
      <dgm:spPr/>
    </dgm:pt>
    <dgm:pt modelId="{A87B12E2-B6BE-9446-8B95-9AB52DD3E4E0}" type="pres">
      <dgm:prSet presAssocID="{7583D4B7-C644-E84C-9F68-F52BE8BF913A}" presName="rootConnector" presStyleLbl="node1" presStyleIdx="3" presStyleCnt="5"/>
      <dgm:spPr/>
    </dgm:pt>
    <dgm:pt modelId="{9675B986-4C3A-2149-8C24-5303BEAF4EDA}" type="pres">
      <dgm:prSet presAssocID="{7583D4B7-C644-E84C-9F68-F52BE8BF913A}" presName="childShape" presStyleCnt="0"/>
      <dgm:spPr/>
    </dgm:pt>
    <dgm:pt modelId="{AD04DFED-755B-6749-8AC3-4C207875CB01}" type="pres">
      <dgm:prSet presAssocID="{64448336-5A70-AF44-B59B-23989B8D078F}" presName="Name13" presStyleLbl="parChTrans1D2" presStyleIdx="3" presStyleCnt="5"/>
      <dgm:spPr/>
    </dgm:pt>
    <dgm:pt modelId="{05F242F4-2600-5940-A614-2DA85E5F1AAD}" type="pres">
      <dgm:prSet presAssocID="{279FD7B2-5886-5C4E-A835-1E04D67D5778}" presName="childText" presStyleLbl="bgAcc1" presStyleIdx="3" presStyleCnt="5" custScaleX="173576" custScaleY="347469">
        <dgm:presLayoutVars>
          <dgm:bulletEnabled val="1"/>
        </dgm:presLayoutVars>
      </dgm:prSet>
      <dgm:spPr/>
    </dgm:pt>
    <dgm:pt modelId="{38509C56-B36B-0B44-9386-A212A3E9184C}" type="pres">
      <dgm:prSet presAssocID="{1D155A38-8A10-BD4D-B599-31C6FB1BDAF4}" presName="root" presStyleCnt="0"/>
      <dgm:spPr/>
    </dgm:pt>
    <dgm:pt modelId="{F552A334-F9E8-6243-A6B9-51B38138CFEA}" type="pres">
      <dgm:prSet presAssocID="{1D155A38-8A10-BD4D-B599-31C6FB1BDAF4}" presName="rootComposite" presStyleCnt="0"/>
      <dgm:spPr/>
    </dgm:pt>
    <dgm:pt modelId="{C49E4D76-4FDD-B444-9BBB-C61EA22E2950}" type="pres">
      <dgm:prSet presAssocID="{1D155A38-8A10-BD4D-B599-31C6FB1BDAF4}" presName="rootText" presStyleLbl="node1" presStyleIdx="4" presStyleCnt="5" custScaleX="139784" custScaleY="195556"/>
      <dgm:spPr/>
    </dgm:pt>
    <dgm:pt modelId="{F6A4412D-25E4-B74C-A257-CE26709EB531}" type="pres">
      <dgm:prSet presAssocID="{1D155A38-8A10-BD4D-B599-31C6FB1BDAF4}" presName="rootConnector" presStyleLbl="node1" presStyleIdx="4" presStyleCnt="5"/>
      <dgm:spPr/>
    </dgm:pt>
    <dgm:pt modelId="{F4E69D38-0253-C04C-82ED-5CE32D4626DB}" type="pres">
      <dgm:prSet presAssocID="{1D155A38-8A10-BD4D-B599-31C6FB1BDAF4}" presName="childShape" presStyleCnt="0"/>
      <dgm:spPr/>
    </dgm:pt>
    <dgm:pt modelId="{761D829C-1A3D-A544-9740-C515EBF69C9C}" type="pres">
      <dgm:prSet presAssocID="{B0900AE4-8A0D-714E-B1FC-519AC461F167}" presName="Name13" presStyleLbl="parChTrans1D2" presStyleIdx="4" presStyleCnt="5"/>
      <dgm:spPr/>
    </dgm:pt>
    <dgm:pt modelId="{C68B9DD7-46CF-5944-85DC-F784C37E24D7}" type="pres">
      <dgm:prSet presAssocID="{758ECEBE-0C17-E740-B108-1DA818C7D8AF}" presName="childText" presStyleLbl="bgAcc1" presStyleIdx="4" presStyleCnt="5" custScaleX="203326" custScaleY="432040" custLinFactNeighborX="-37117" custLinFactNeighborY="47773">
        <dgm:presLayoutVars>
          <dgm:bulletEnabled val="1"/>
        </dgm:presLayoutVars>
      </dgm:prSet>
      <dgm:spPr/>
    </dgm:pt>
  </dgm:ptLst>
  <dgm:cxnLst>
    <dgm:cxn modelId="{B637CE0B-AE48-854A-A410-94C38663B01C}" type="presOf" srcId="{1D28519B-A810-F648-8278-275178BF4CC1}" destId="{928E9B85-F95F-0A4D-B01A-FAA0C04D08A8}" srcOrd="0" destOrd="0" presId="urn:microsoft.com/office/officeart/2005/8/layout/hierarchy3"/>
    <dgm:cxn modelId="{FF3C6A1F-56A2-D74F-80FB-4DF30D7E6CBE}" type="presOf" srcId="{41728C1A-E909-4648-904A-203B6124390F}" destId="{F41E1732-51D1-984B-9071-6383130DDFBC}" srcOrd="1" destOrd="0" presId="urn:microsoft.com/office/officeart/2005/8/layout/hierarchy3"/>
    <dgm:cxn modelId="{1B6C5428-A863-F348-A227-EC566574A047}" type="presOf" srcId="{1D155A38-8A10-BD4D-B599-31C6FB1BDAF4}" destId="{F6A4412D-25E4-B74C-A257-CE26709EB531}" srcOrd="1" destOrd="0" presId="urn:microsoft.com/office/officeart/2005/8/layout/hierarchy3"/>
    <dgm:cxn modelId="{89407929-2210-2040-B63C-D74868593A36}" type="presOf" srcId="{23B84F0C-40A3-214C-A5B8-E2A51FAE70E1}" destId="{F8F41A71-083D-3540-B421-42793CF68D4D}" srcOrd="0" destOrd="0" presId="urn:microsoft.com/office/officeart/2005/8/layout/hierarchy3"/>
    <dgm:cxn modelId="{FD7E5936-ED36-2D4F-96EB-70BD959F0254}" srcId="{5AA208D9-790E-CE41-832D-4908CE57DB18}" destId="{1D28519B-A810-F648-8278-275178BF4CC1}" srcOrd="1" destOrd="0" parTransId="{3532CE72-04BB-4447-9BFF-B465B92AA39E}" sibTransId="{CCC02F46-DADA-7C4C-8FBD-64EF181B807B}"/>
    <dgm:cxn modelId="{B78C9A39-3CDD-8844-9813-24CC7AF05DF8}" srcId="{41728C1A-E909-4648-904A-203B6124390F}" destId="{23B84F0C-40A3-214C-A5B8-E2A51FAE70E1}" srcOrd="0" destOrd="0" parTransId="{51315BE9-15D2-3148-8668-4DF77E6E0CA8}" sibTransId="{D3AE82C6-1501-C44A-8003-403E75EF403D}"/>
    <dgm:cxn modelId="{97DBB239-EDAA-C040-A0D5-FE4D0500DA15}" type="presOf" srcId="{279FD7B2-5886-5C4E-A835-1E04D67D5778}" destId="{05F242F4-2600-5940-A614-2DA85E5F1AAD}" srcOrd="0" destOrd="0" presId="urn:microsoft.com/office/officeart/2005/8/layout/hierarchy3"/>
    <dgm:cxn modelId="{E798993B-2788-664E-BC2B-BC4D7AA878A0}" srcId="{5AA208D9-790E-CE41-832D-4908CE57DB18}" destId="{FD6930FA-CDF1-9345-8FD7-ACF390E8E49C}" srcOrd="0" destOrd="0" parTransId="{E09B3B42-23C3-314F-8F33-AD0247E7C2B8}" sibTransId="{9DFBC693-85B2-F64C-90CD-663AA47B60F6}"/>
    <dgm:cxn modelId="{BD7F6251-CC2A-2F44-AEC6-70796D204206}" type="presOf" srcId="{CF03254C-2E97-A042-8DDF-EEF373916426}" destId="{E26FC7CB-FC61-E246-8BE5-826CA9D5A0A9}" srcOrd="0" destOrd="0" presId="urn:microsoft.com/office/officeart/2005/8/layout/hierarchy3"/>
    <dgm:cxn modelId="{0DC5EA73-B876-044C-8F1C-67AA048A8E5B}" type="presOf" srcId="{41728C1A-E909-4648-904A-203B6124390F}" destId="{7D87930C-06A0-324F-A5FB-AE995B6F9475}" srcOrd="0" destOrd="0" presId="urn:microsoft.com/office/officeart/2005/8/layout/hierarchy3"/>
    <dgm:cxn modelId="{5598528A-A307-1A46-A686-E16AE3A72083}" type="presOf" srcId="{FD6930FA-CDF1-9345-8FD7-ACF390E8E49C}" destId="{564FDF94-83FC-804F-BADF-B87097BEE906}" srcOrd="1" destOrd="0" presId="urn:microsoft.com/office/officeart/2005/8/layout/hierarchy3"/>
    <dgm:cxn modelId="{080A1D8C-BBF0-B04C-948E-4DC6E63E9C97}" type="presOf" srcId="{00B13440-F990-184E-9B45-BC2B00E91DDD}" destId="{56A42574-112F-F040-A0EA-3834A89B47EC}" srcOrd="0" destOrd="0" presId="urn:microsoft.com/office/officeart/2005/8/layout/hierarchy3"/>
    <dgm:cxn modelId="{F671DF90-48F7-5D44-B415-6813A949A251}" type="presOf" srcId="{5AA208D9-790E-CE41-832D-4908CE57DB18}" destId="{AB7C04AF-1606-3547-B393-795A270E4997}" srcOrd="0" destOrd="0" presId="urn:microsoft.com/office/officeart/2005/8/layout/hierarchy3"/>
    <dgm:cxn modelId="{4BAF6596-7D29-DD40-BC6E-E29A5A668820}" srcId="{5AA208D9-790E-CE41-832D-4908CE57DB18}" destId="{7583D4B7-C644-E84C-9F68-F52BE8BF913A}" srcOrd="3" destOrd="0" parTransId="{3A8153AE-8BEE-1D41-9BD8-2A532C2AA704}" sibTransId="{6391536A-ED8E-BE40-B261-EAF6EA285D04}"/>
    <dgm:cxn modelId="{29F48C96-F9C5-6C4D-8789-5A2D1D64D313}" type="presOf" srcId="{B24F7352-4171-054A-B7A1-45B8DF8DA828}" destId="{E3ED8868-6417-A346-9D8B-83023FB15D3C}" srcOrd="0" destOrd="0" presId="urn:microsoft.com/office/officeart/2005/8/layout/hierarchy3"/>
    <dgm:cxn modelId="{9E33239E-B456-E140-9E87-DBC321C85E87}" type="presOf" srcId="{7583D4B7-C644-E84C-9F68-F52BE8BF913A}" destId="{A87B12E2-B6BE-9446-8B95-9AB52DD3E4E0}" srcOrd="1" destOrd="0" presId="urn:microsoft.com/office/officeart/2005/8/layout/hierarchy3"/>
    <dgm:cxn modelId="{6334B79F-3FF0-7B4B-899D-7A353ADFC3A1}" type="presOf" srcId="{758ECEBE-0C17-E740-B108-1DA818C7D8AF}" destId="{C68B9DD7-46CF-5944-85DC-F784C37E24D7}" srcOrd="0" destOrd="0" presId="urn:microsoft.com/office/officeart/2005/8/layout/hierarchy3"/>
    <dgm:cxn modelId="{C08A6BAB-D9CC-604C-982E-10DC172DBE50}" srcId="{5AA208D9-790E-CE41-832D-4908CE57DB18}" destId="{41728C1A-E909-4648-904A-203B6124390F}" srcOrd="2" destOrd="0" parTransId="{90CA631D-CE4D-AE44-BE0C-C370F481E799}" sibTransId="{09148EA3-2B91-BB4E-95DD-17B07FCE3B38}"/>
    <dgm:cxn modelId="{364A71AD-ECCF-2547-9528-CD0E28B2A9BB}" srcId="{5AA208D9-790E-CE41-832D-4908CE57DB18}" destId="{1D155A38-8A10-BD4D-B599-31C6FB1BDAF4}" srcOrd="4" destOrd="0" parTransId="{D7715A89-DA8A-A44B-8C2A-4B37BB010B76}" sibTransId="{459B2552-DE64-3641-9621-814FFCD03FA1}"/>
    <dgm:cxn modelId="{EF044DAE-D502-E742-BB90-79CCF922AC79}" type="presOf" srcId="{1D155A38-8A10-BD4D-B599-31C6FB1BDAF4}" destId="{C49E4D76-4FDD-B444-9BBB-C61EA22E2950}" srcOrd="0" destOrd="0" presId="urn:microsoft.com/office/officeart/2005/8/layout/hierarchy3"/>
    <dgm:cxn modelId="{4D7961B2-FDF7-2048-A654-99B7D113207C}" type="presOf" srcId="{B0900AE4-8A0D-714E-B1FC-519AC461F167}" destId="{761D829C-1A3D-A544-9740-C515EBF69C9C}" srcOrd="0" destOrd="0" presId="urn:microsoft.com/office/officeart/2005/8/layout/hierarchy3"/>
    <dgm:cxn modelId="{6CF6AFB6-E227-3F45-9A8F-5482F8227DDA}" type="presOf" srcId="{51315BE9-15D2-3148-8668-4DF77E6E0CA8}" destId="{CA7A6154-558A-3E4E-B569-99648CCD0383}" srcOrd="0" destOrd="0" presId="urn:microsoft.com/office/officeart/2005/8/layout/hierarchy3"/>
    <dgm:cxn modelId="{79DB20C0-54D6-FD43-B797-2E537304CDFA}" type="presOf" srcId="{7583D4B7-C644-E84C-9F68-F52BE8BF913A}" destId="{F3501B9F-2370-6940-A77C-F30D50C22A16}" srcOrd="0" destOrd="0" presId="urn:microsoft.com/office/officeart/2005/8/layout/hierarchy3"/>
    <dgm:cxn modelId="{A8C3FEC1-50D2-A143-8756-56F2C931ABC3}" type="presOf" srcId="{1D28519B-A810-F648-8278-275178BF4CC1}" destId="{604DF5E0-0E35-024D-A8B7-48555D17D47F}" srcOrd="1" destOrd="0" presId="urn:microsoft.com/office/officeart/2005/8/layout/hierarchy3"/>
    <dgm:cxn modelId="{904F65C6-EEE0-364E-BE60-1328F96D40B9}" srcId="{1D28519B-A810-F648-8278-275178BF4CC1}" destId="{C9DD314C-0D29-184F-A07A-C5DC2F8A2323}" srcOrd="0" destOrd="0" parTransId="{00B13440-F990-184E-9B45-BC2B00E91DDD}" sibTransId="{4EE793BF-3646-1046-A5D2-D82EF53B84A5}"/>
    <dgm:cxn modelId="{85AA10F6-1C00-9046-AA06-BE572135F06E}" type="presOf" srcId="{C9DD314C-0D29-184F-A07A-C5DC2F8A2323}" destId="{E7927819-7273-1D4F-8666-58E261183BF4}" srcOrd="0" destOrd="0" presId="urn:microsoft.com/office/officeart/2005/8/layout/hierarchy3"/>
    <dgm:cxn modelId="{BDE96CFA-14EF-E749-9CB4-085D1E439998}" type="presOf" srcId="{FD6930FA-CDF1-9345-8FD7-ACF390E8E49C}" destId="{3BBBB033-098B-874D-86E2-F7E6A1FCCA9C}" srcOrd="0" destOrd="0" presId="urn:microsoft.com/office/officeart/2005/8/layout/hierarchy3"/>
    <dgm:cxn modelId="{7CAA66FC-F844-8946-978D-C3C8C6495253}" srcId="{FD6930FA-CDF1-9345-8FD7-ACF390E8E49C}" destId="{CF03254C-2E97-A042-8DDF-EEF373916426}" srcOrd="0" destOrd="0" parTransId="{B24F7352-4171-054A-B7A1-45B8DF8DA828}" sibTransId="{50DE34A9-53CA-9248-96CB-E46FF05E10F7}"/>
    <dgm:cxn modelId="{929067FC-901F-324E-850C-B3DB4A39DFDD}" type="presOf" srcId="{64448336-5A70-AF44-B59B-23989B8D078F}" destId="{AD04DFED-755B-6749-8AC3-4C207875CB01}" srcOrd="0" destOrd="0" presId="urn:microsoft.com/office/officeart/2005/8/layout/hierarchy3"/>
    <dgm:cxn modelId="{68708DFE-AC94-3C4D-A0C9-30B495EBBCD7}" srcId="{1D155A38-8A10-BD4D-B599-31C6FB1BDAF4}" destId="{758ECEBE-0C17-E740-B108-1DA818C7D8AF}" srcOrd="0" destOrd="0" parTransId="{B0900AE4-8A0D-714E-B1FC-519AC461F167}" sibTransId="{AFD6CF11-BB48-D443-B3AF-21D51F005598}"/>
    <dgm:cxn modelId="{6FC8ACFE-474F-0B49-9050-BE775288EFDF}" srcId="{7583D4B7-C644-E84C-9F68-F52BE8BF913A}" destId="{279FD7B2-5886-5C4E-A835-1E04D67D5778}" srcOrd="0" destOrd="0" parTransId="{64448336-5A70-AF44-B59B-23989B8D078F}" sibTransId="{6B2B6F55-A247-4648-8723-23A89E545F08}"/>
    <dgm:cxn modelId="{DD934EBD-DDB0-2749-8DF4-E3EEC1A42208}" type="presParOf" srcId="{AB7C04AF-1606-3547-B393-795A270E4997}" destId="{534CEC71-421F-074E-AEBA-135F2ABF16D7}" srcOrd="0" destOrd="0" presId="urn:microsoft.com/office/officeart/2005/8/layout/hierarchy3"/>
    <dgm:cxn modelId="{710E014C-E6B3-E641-B72C-653A8FC7A2D2}" type="presParOf" srcId="{534CEC71-421F-074E-AEBA-135F2ABF16D7}" destId="{29392FE0-6609-954C-979E-62314438BDA7}" srcOrd="0" destOrd="0" presId="urn:microsoft.com/office/officeart/2005/8/layout/hierarchy3"/>
    <dgm:cxn modelId="{C1297E27-459D-0D43-A6F7-7EA1522614F2}" type="presParOf" srcId="{29392FE0-6609-954C-979E-62314438BDA7}" destId="{3BBBB033-098B-874D-86E2-F7E6A1FCCA9C}" srcOrd="0" destOrd="0" presId="urn:microsoft.com/office/officeart/2005/8/layout/hierarchy3"/>
    <dgm:cxn modelId="{25575BCD-D75B-5B46-ACFA-DB512C57B9C3}" type="presParOf" srcId="{29392FE0-6609-954C-979E-62314438BDA7}" destId="{564FDF94-83FC-804F-BADF-B87097BEE906}" srcOrd="1" destOrd="0" presId="urn:microsoft.com/office/officeart/2005/8/layout/hierarchy3"/>
    <dgm:cxn modelId="{7B3E22E0-FD7A-3849-97FC-3207DC3968D6}" type="presParOf" srcId="{534CEC71-421F-074E-AEBA-135F2ABF16D7}" destId="{B58AA2D9-84BA-064A-9B7E-A4B00DF49E36}" srcOrd="1" destOrd="0" presId="urn:microsoft.com/office/officeart/2005/8/layout/hierarchy3"/>
    <dgm:cxn modelId="{8ACD8CC5-D9BA-9D4F-9022-7F157EB9976C}" type="presParOf" srcId="{B58AA2D9-84BA-064A-9B7E-A4B00DF49E36}" destId="{E3ED8868-6417-A346-9D8B-83023FB15D3C}" srcOrd="0" destOrd="0" presId="urn:microsoft.com/office/officeart/2005/8/layout/hierarchy3"/>
    <dgm:cxn modelId="{BE00C9F5-8D81-A640-BC91-4EF7495DEE74}" type="presParOf" srcId="{B58AA2D9-84BA-064A-9B7E-A4B00DF49E36}" destId="{E26FC7CB-FC61-E246-8BE5-826CA9D5A0A9}" srcOrd="1" destOrd="0" presId="urn:microsoft.com/office/officeart/2005/8/layout/hierarchy3"/>
    <dgm:cxn modelId="{F56688CD-90AF-A640-A112-383C5314799D}" type="presParOf" srcId="{AB7C04AF-1606-3547-B393-795A270E4997}" destId="{C3869943-138D-E942-A6B2-E830239E4926}" srcOrd="1" destOrd="0" presId="urn:microsoft.com/office/officeart/2005/8/layout/hierarchy3"/>
    <dgm:cxn modelId="{A32A3142-2A10-C742-BDBB-17E46368C499}" type="presParOf" srcId="{C3869943-138D-E942-A6B2-E830239E4926}" destId="{2DA6440E-2A98-A741-B985-1C04FE22767C}" srcOrd="0" destOrd="0" presId="urn:microsoft.com/office/officeart/2005/8/layout/hierarchy3"/>
    <dgm:cxn modelId="{4A80D420-C272-A94B-AA92-513D9620FB61}" type="presParOf" srcId="{2DA6440E-2A98-A741-B985-1C04FE22767C}" destId="{928E9B85-F95F-0A4D-B01A-FAA0C04D08A8}" srcOrd="0" destOrd="0" presId="urn:microsoft.com/office/officeart/2005/8/layout/hierarchy3"/>
    <dgm:cxn modelId="{649734E6-D0EC-9E4B-881B-6CC0F388956D}" type="presParOf" srcId="{2DA6440E-2A98-A741-B985-1C04FE22767C}" destId="{604DF5E0-0E35-024D-A8B7-48555D17D47F}" srcOrd="1" destOrd="0" presId="urn:microsoft.com/office/officeart/2005/8/layout/hierarchy3"/>
    <dgm:cxn modelId="{7F4BA8E4-BF54-4545-A99B-2A1D94EC33C1}" type="presParOf" srcId="{C3869943-138D-E942-A6B2-E830239E4926}" destId="{82DA697E-DFF8-6544-982A-C34B0438F7AB}" srcOrd="1" destOrd="0" presId="urn:microsoft.com/office/officeart/2005/8/layout/hierarchy3"/>
    <dgm:cxn modelId="{FDD23E53-7ABD-0249-91FF-AF9068F8312A}" type="presParOf" srcId="{82DA697E-DFF8-6544-982A-C34B0438F7AB}" destId="{56A42574-112F-F040-A0EA-3834A89B47EC}" srcOrd="0" destOrd="0" presId="urn:microsoft.com/office/officeart/2005/8/layout/hierarchy3"/>
    <dgm:cxn modelId="{C697E225-20E9-8447-81F1-FC62A70815F2}" type="presParOf" srcId="{82DA697E-DFF8-6544-982A-C34B0438F7AB}" destId="{E7927819-7273-1D4F-8666-58E261183BF4}" srcOrd="1" destOrd="0" presId="urn:microsoft.com/office/officeart/2005/8/layout/hierarchy3"/>
    <dgm:cxn modelId="{C294B569-78BB-234A-96A4-A8CC87AD575D}" type="presParOf" srcId="{AB7C04AF-1606-3547-B393-795A270E4997}" destId="{061755FA-E814-6E40-94B7-82AECE33E952}" srcOrd="2" destOrd="0" presId="urn:microsoft.com/office/officeart/2005/8/layout/hierarchy3"/>
    <dgm:cxn modelId="{A3C1420D-F7DB-EB4E-983D-6DF1E5F7C48C}" type="presParOf" srcId="{061755FA-E814-6E40-94B7-82AECE33E952}" destId="{322EE887-A359-B24A-92C0-BD9C9A3C129B}" srcOrd="0" destOrd="0" presId="urn:microsoft.com/office/officeart/2005/8/layout/hierarchy3"/>
    <dgm:cxn modelId="{708A1FB2-0C86-CD41-ABE6-C03DCF78DBE3}" type="presParOf" srcId="{322EE887-A359-B24A-92C0-BD9C9A3C129B}" destId="{7D87930C-06A0-324F-A5FB-AE995B6F9475}" srcOrd="0" destOrd="0" presId="urn:microsoft.com/office/officeart/2005/8/layout/hierarchy3"/>
    <dgm:cxn modelId="{DD159CED-AF36-8746-818B-DA96A43E0ADA}" type="presParOf" srcId="{322EE887-A359-B24A-92C0-BD9C9A3C129B}" destId="{F41E1732-51D1-984B-9071-6383130DDFBC}" srcOrd="1" destOrd="0" presId="urn:microsoft.com/office/officeart/2005/8/layout/hierarchy3"/>
    <dgm:cxn modelId="{86CEF9BB-BAFE-C943-A2DA-09E0E069E4BE}" type="presParOf" srcId="{061755FA-E814-6E40-94B7-82AECE33E952}" destId="{AA440818-C2DC-9F42-822D-F5C4471CB6DB}" srcOrd="1" destOrd="0" presId="urn:microsoft.com/office/officeart/2005/8/layout/hierarchy3"/>
    <dgm:cxn modelId="{8CECCAE9-E06F-B84B-A043-C38001E5C5CE}" type="presParOf" srcId="{AA440818-C2DC-9F42-822D-F5C4471CB6DB}" destId="{CA7A6154-558A-3E4E-B569-99648CCD0383}" srcOrd="0" destOrd="0" presId="urn:microsoft.com/office/officeart/2005/8/layout/hierarchy3"/>
    <dgm:cxn modelId="{9FACBBA5-55FD-6F4A-A163-6C0B980F8577}" type="presParOf" srcId="{AA440818-C2DC-9F42-822D-F5C4471CB6DB}" destId="{F8F41A71-083D-3540-B421-42793CF68D4D}" srcOrd="1" destOrd="0" presId="urn:microsoft.com/office/officeart/2005/8/layout/hierarchy3"/>
    <dgm:cxn modelId="{1E27A506-F168-3C48-A1AF-444BDEB94F4C}" type="presParOf" srcId="{AB7C04AF-1606-3547-B393-795A270E4997}" destId="{5AE15392-EDDC-0142-B05F-593CA16D50DB}" srcOrd="3" destOrd="0" presId="urn:microsoft.com/office/officeart/2005/8/layout/hierarchy3"/>
    <dgm:cxn modelId="{96CAD0B7-88BA-3040-AC5D-E60648EFF591}" type="presParOf" srcId="{5AE15392-EDDC-0142-B05F-593CA16D50DB}" destId="{3E2AACF5-1BC5-8945-869A-D0A707C34248}" srcOrd="0" destOrd="0" presId="urn:microsoft.com/office/officeart/2005/8/layout/hierarchy3"/>
    <dgm:cxn modelId="{7515FCCB-F012-3E4C-A542-48D6BB89732C}" type="presParOf" srcId="{3E2AACF5-1BC5-8945-869A-D0A707C34248}" destId="{F3501B9F-2370-6940-A77C-F30D50C22A16}" srcOrd="0" destOrd="0" presId="urn:microsoft.com/office/officeart/2005/8/layout/hierarchy3"/>
    <dgm:cxn modelId="{4D7FB76C-F92B-3244-B993-37546912CEF4}" type="presParOf" srcId="{3E2AACF5-1BC5-8945-869A-D0A707C34248}" destId="{A87B12E2-B6BE-9446-8B95-9AB52DD3E4E0}" srcOrd="1" destOrd="0" presId="urn:microsoft.com/office/officeart/2005/8/layout/hierarchy3"/>
    <dgm:cxn modelId="{E76CB00D-87B3-0543-9A16-127EACA4FEB9}" type="presParOf" srcId="{5AE15392-EDDC-0142-B05F-593CA16D50DB}" destId="{9675B986-4C3A-2149-8C24-5303BEAF4EDA}" srcOrd="1" destOrd="0" presId="urn:microsoft.com/office/officeart/2005/8/layout/hierarchy3"/>
    <dgm:cxn modelId="{7CAD36AB-7C1C-6D43-AC5F-19EF4D31739E}" type="presParOf" srcId="{9675B986-4C3A-2149-8C24-5303BEAF4EDA}" destId="{AD04DFED-755B-6749-8AC3-4C207875CB01}" srcOrd="0" destOrd="0" presId="urn:microsoft.com/office/officeart/2005/8/layout/hierarchy3"/>
    <dgm:cxn modelId="{B99C91A9-0DE1-5548-AA1C-CF30BA7A803A}" type="presParOf" srcId="{9675B986-4C3A-2149-8C24-5303BEAF4EDA}" destId="{05F242F4-2600-5940-A614-2DA85E5F1AAD}" srcOrd="1" destOrd="0" presId="urn:microsoft.com/office/officeart/2005/8/layout/hierarchy3"/>
    <dgm:cxn modelId="{74199057-AC8E-7B44-A49E-619E4F1D97A8}" type="presParOf" srcId="{AB7C04AF-1606-3547-B393-795A270E4997}" destId="{38509C56-B36B-0B44-9386-A212A3E9184C}" srcOrd="4" destOrd="0" presId="urn:microsoft.com/office/officeart/2005/8/layout/hierarchy3"/>
    <dgm:cxn modelId="{280C0784-02E1-3C43-B4E1-1513A9938C69}" type="presParOf" srcId="{38509C56-B36B-0B44-9386-A212A3E9184C}" destId="{F552A334-F9E8-6243-A6B9-51B38138CFEA}" srcOrd="0" destOrd="0" presId="urn:microsoft.com/office/officeart/2005/8/layout/hierarchy3"/>
    <dgm:cxn modelId="{521314CD-A04D-AB43-BAC3-4F561736ACFB}" type="presParOf" srcId="{F552A334-F9E8-6243-A6B9-51B38138CFEA}" destId="{C49E4D76-4FDD-B444-9BBB-C61EA22E2950}" srcOrd="0" destOrd="0" presId="urn:microsoft.com/office/officeart/2005/8/layout/hierarchy3"/>
    <dgm:cxn modelId="{93E39A50-48B1-5648-B24A-4CD53D6A102B}" type="presParOf" srcId="{F552A334-F9E8-6243-A6B9-51B38138CFEA}" destId="{F6A4412D-25E4-B74C-A257-CE26709EB531}" srcOrd="1" destOrd="0" presId="urn:microsoft.com/office/officeart/2005/8/layout/hierarchy3"/>
    <dgm:cxn modelId="{F617C8E8-5DC9-C649-A324-5C6D896E94DC}" type="presParOf" srcId="{38509C56-B36B-0B44-9386-A212A3E9184C}" destId="{F4E69D38-0253-C04C-82ED-5CE32D4626DB}" srcOrd="1" destOrd="0" presId="urn:microsoft.com/office/officeart/2005/8/layout/hierarchy3"/>
    <dgm:cxn modelId="{66697014-6F45-9F43-9F8C-D54AF9E4B1BC}" type="presParOf" srcId="{F4E69D38-0253-C04C-82ED-5CE32D4626DB}" destId="{761D829C-1A3D-A544-9740-C515EBF69C9C}" srcOrd="0" destOrd="0" presId="urn:microsoft.com/office/officeart/2005/8/layout/hierarchy3"/>
    <dgm:cxn modelId="{673EA389-D3A8-0A4A-9754-468EFF8D411E}" type="presParOf" srcId="{F4E69D38-0253-C04C-82ED-5CE32D4626DB}" destId="{C68B9DD7-46CF-5944-85DC-F784C37E24D7}"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1A592-7765-497C-BF9E-3B3704158BF9}">
      <dsp:nvSpPr>
        <dsp:cNvPr id="0" name=""/>
        <dsp:cNvSpPr/>
      </dsp:nvSpPr>
      <dsp:spPr>
        <a:xfrm rot="10800000">
          <a:off x="1550839" y="61"/>
          <a:ext cx="5243104" cy="920831"/>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061" tIns="91440" rIns="170688"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硬件升级和新型硬件的不断出现</a:t>
          </a:r>
        </a:p>
      </dsp:txBody>
      <dsp:txXfrm rot="10800000">
        <a:off x="1781047" y="61"/>
        <a:ext cx="5012896" cy="920831"/>
      </dsp:txXfrm>
    </dsp:sp>
    <dsp:sp modelId="{B064CE5A-E5F0-423F-AE00-BDDC2A758350}">
      <dsp:nvSpPr>
        <dsp:cNvPr id="0" name=""/>
        <dsp:cNvSpPr/>
      </dsp:nvSpPr>
      <dsp:spPr>
        <a:xfrm>
          <a:off x="1090423" y="61"/>
          <a:ext cx="920831" cy="920831"/>
        </a:xfrm>
        <a:prstGeom prst="ellipse">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BFDBEE-E1D1-45FE-8C92-CEEF49D2543C}">
      <dsp:nvSpPr>
        <dsp:cNvPr id="0" name=""/>
        <dsp:cNvSpPr/>
      </dsp:nvSpPr>
      <dsp:spPr>
        <a:xfrm rot="10800000">
          <a:off x="1550839" y="1195767"/>
          <a:ext cx="5243104" cy="920831"/>
        </a:xfrm>
        <a:prstGeom prst="homePlate">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061" tIns="91440" rIns="199135"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新的服务</a:t>
          </a:r>
        </a:p>
      </dsp:txBody>
      <dsp:txXfrm rot="10800000">
        <a:off x="1781047" y="1195767"/>
        <a:ext cx="5012896" cy="920831"/>
      </dsp:txXfrm>
    </dsp:sp>
    <dsp:sp modelId="{04A6EA50-3B41-4D23-B99C-3C92B4A378F3}">
      <dsp:nvSpPr>
        <dsp:cNvPr id="0" name=""/>
        <dsp:cNvSpPr/>
      </dsp:nvSpPr>
      <dsp:spPr>
        <a:xfrm>
          <a:off x="1090423" y="1195767"/>
          <a:ext cx="920831" cy="920831"/>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56AE3F-ABA8-4711-A8DC-FE907E689A39}">
      <dsp:nvSpPr>
        <dsp:cNvPr id="0" name=""/>
        <dsp:cNvSpPr/>
      </dsp:nvSpPr>
      <dsp:spPr>
        <a:xfrm rot="10800000">
          <a:off x="1550839" y="2391473"/>
          <a:ext cx="5243104" cy="920831"/>
        </a:xfrm>
        <a:prstGeom prst="homePlate">
          <a:avLst/>
        </a:prstGeom>
        <a:solidFill>
          <a:srgbClr val="7A329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061" tIns="91440" rIns="170688"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纠正错误</a:t>
          </a:r>
        </a:p>
      </dsp:txBody>
      <dsp:txXfrm rot="10800000">
        <a:off x="1781047" y="2391473"/>
        <a:ext cx="5012896" cy="920831"/>
      </dsp:txXfrm>
    </dsp:sp>
    <dsp:sp modelId="{2A48569A-7956-457C-9076-FB4F304673D4}">
      <dsp:nvSpPr>
        <dsp:cNvPr id="0" name=""/>
        <dsp:cNvSpPr/>
      </dsp:nvSpPr>
      <dsp:spPr>
        <a:xfrm>
          <a:off x="1090423" y="2391473"/>
          <a:ext cx="920831" cy="920831"/>
        </a:xfrm>
        <a:prstGeom prst="ellipse">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7DFC4-F116-384B-8311-1DA47811EBA8}">
      <dsp:nvSpPr>
        <dsp:cNvPr id="0" name=""/>
        <dsp:cNvSpPr/>
      </dsp:nvSpPr>
      <dsp:spPr>
        <a:xfrm>
          <a:off x="0" y="0"/>
          <a:ext cx="5071867" cy="5161632"/>
        </a:xfrm>
        <a:prstGeom prst="triangl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8D6FE2A-06A0-8946-BE62-371410770D3A}">
      <dsp:nvSpPr>
        <dsp:cNvPr id="0" name=""/>
        <dsp:cNvSpPr/>
      </dsp:nvSpPr>
      <dsp:spPr>
        <a:xfrm>
          <a:off x="2472538" y="526497"/>
          <a:ext cx="3296714" cy="1221855"/>
        </a:xfrm>
        <a:prstGeom prst="roundRect">
          <a:avLst/>
        </a:prstGeom>
        <a:solidFill>
          <a:schemeClr val="lt1">
            <a:alpha val="90000"/>
            <a:hueOff val="0"/>
            <a:satOff val="0"/>
            <a:lumOff val="0"/>
            <a:alphaOff val="0"/>
          </a:schemeClr>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每个核内部的硬件并行</a:t>
          </a:r>
          <a:r>
            <a:rPr lang="zh-CN" altLang="en-US" sz="1600" kern="1200" dirty="0"/>
            <a:t>，即指令级并行</a:t>
          </a:r>
          <a:endParaRPr lang="en-US" sz="1600" kern="1200" dirty="0"/>
        </a:p>
      </dsp:txBody>
      <dsp:txXfrm>
        <a:off x="2532184" y="586143"/>
        <a:ext cx="3177422" cy="1102563"/>
      </dsp:txXfrm>
    </dsp:sp>
    <dsp:sp modelId="{8F1D499D-8424-A849-9418-80D6BBCB722D}">
      <dsp:nvSpPr>
        <dsp:cNvPr id="0" name=""/>
        <dsp:cNvSpPr/>
      </dsp:nvSpPr>
      <dsp:spPr>
        <a:xfrm>
          <a:off x="2535933" y="1893522"/>
          <a:ext cx="3296714" cy="1221855"/>
        </a:xfrm>
        <a:prstGeom prst="roundRect">
          <a:avLst/>
        </a:prstGeom>
        <a:solidFill>
          <a:schemeClr val="lt1">
            <a:alpha val="90000"/>
            <a:hueOff val="0"/>
            <a:satOff val="0"/>
            <a:lumOff val="0"/>
            <a:alphaOff val="0"/>
          </a:schemeClr>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每个处理器上潜在的多道程序或多线程程序的执行能力</a:t>
          </a:r>
          <a:endParaRPr lang="en-US" sz="1600" kern="1200" dirty="0"/>
        </a:p>
      </dsp:txBody>
      <dsp:txXfrm>
        <a:off x="2595579" y="1953168"/>
        <a:ext cx="3177422" cy="1102563"/>
      </dsp:txXfrm>
    </dsp:sp>
    <dsp:sp modelId="{59D77581-3DD3-234B-9639-73587DAE796F}">
      <dsp:nvSpPr>
        <dsp:cNvPr id="0" name=""/>
        <dsp:cNvSpPr/>
      </dsp:nvSpPr>
      <dsp:spPr>
        <a:xfrm>
          <a:off x="2535933" y="3268109"/>
          <a:ext cx="3296714" cy="1221855"/>
        </a:xfrm>
        <a:prstGeom prst="roundRect">
          <a:avLst/>
        </a:prstGeom>
        <a:solidFill>
          <a:schemeClr val="lt1">
            <a:alpha val="90000"/>
            <a:hueOff val="0"/>
            <a:satOff val="0"/>
            <a:lumOff val="0"/>
            <a:alphaOff val="0"/>
          </a:schemeClr>
        </a:solidFill>
        <a:ln w="952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一个应用程序在多核上以多进程或多线程形式执行潜在的并行能力</a:t>
          </a:r>
          <a:endParaRPr lang="en-US" sz="1600" kern="1200" dirty="0"/>
        </a:p>
      </dsp:txBody>
      <dsp:txXfrm>
        <a:off x="2595579" y="3327755"/>
        <a:ext cx="3177422" cy="11025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CBC03-7B76-DD48-803C-C7963A0171D5}">
      <dsp:nvSpPr>
        <dsp:cNvPr id="0" name=""/>
        <dsp:cNvSpPr/>
      </dsp:nvSpPr>
      <dsp:spPr>
        <a:xfrm>
          <a:off x="0" y="26150"/>
          <a:ext cx="8077200" cy="576000"/>
        </a:xfrm>
        <a:prstGeom prst="rect">
          <a:avLst/>
        </a:prstGeom>
        <a:solidFill>
          <a:schemeClr val="accent6"/>
        </a:solidFill>
        <a:ln w="9525" cap="flat" cmpd="sng" algn="ctr">
          <a:solidFill>
            <a:schemeClr val="accent6"/>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err="1"/>
            <a:t>例子</a:t>
          </a:r>
          <a:r>
            <a:rPr lang="zh-CN" altLang="en-US" sz="2000" kern="1200" dirty="0"/>
            <a:t>：</a:t>
          </a:r>
          <a:r>
            <a:rPr lang="en-US" sz="2000" kern="1200" dirty="0"/>
            <a:t>Grand Central Dispatch (GCD)</a:t>
          </a:r>
        </a:p>
      </dsp:txBody>
      <dsp:txXfrm>
        <a:off x="0" y="26150"/>
        <a:ext cx="8077200" cy="576000"/>
      </dsp:txXfrm>
    </dsp:sp>
    <dsp:sp modelId="{C4E7449B-DB6D-5C4E-8BE9-0CBFAC0E778B}">
      <dsp:nvSpPr>
        <dsp:cNvPr id="0" name=""/>
        <dsp:cNvSpPr/>
      </dsp:nvSpPr>
      <dsp:spPr>
        <a:xfrm>
          <a:off x="0" y="602150"/>
          <a:ext cx="8077200" cy="2470499"/>
        </a:xfrm>
        <a:prstGeom prst="rect">
          <a:avLst/>
        </a:prstGeom>
        <a:solidFill>
          <a:schemeClr val="bg1"/>
        </a:solidFill>
        <a:ln w="952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Mac Os X 10.6上</a:t>
          </a:r>
          <a:r>
            <a:rPr lang="zh-CN" altLang="en-US" sz="2000" kern="1200" dirty="0"/>
            <a:t>，支持多核的特性</a:t>
          </a:r>
          <a:endParaRPr lang="en-US" sz="2000" kern="1200" dirty="0"/>
        </a:p>
        <a:p>
          <a:pPr marL="228600" lvl="1" indent="-228600" algn="l" defTabSz="889000">
            <a:lnSpc>
              <a:spcPct val="90000"/>
            </a:lnSpc>
            <a:spcBef>
              <a:spcPct val="0"/>
            </a:spcBef>
            <a:spcAft>
              <a:spcPct val="15000"/>
            </a:spcAft>
            <a:buChar char="•"/>
          </a:pPr>
          <a:r>
            <a:rPr lang="en-US" sz="2000" kern="1200" dirty="0" err="1"/>
            <a:t>开发者标识可独立运行的子任务</a:t>
          </a:r>
          <a:r>
            <a:rPr lang="zh-CN" altLang="en-US" sz="2000" kern="1200" dirty="0"/>
            <a:t>（如函数），</a:t>
          </a:r>
          <a:r>
            <a:rPr lang="en-US" altLang="zh-CN" sz="2000" kern="1200" dirty="0"/>
            <a:t>GCD</a:t>
          </a:r>
          <a:r>
            <a:rPr lang="zh-CN" altLang="en-US" sz="2000" kern="1200" dirty="0"/>
            <a:t>使其更容易实现</a:t>
          </a:r>
          <a:endParaRPr lang="en-US" sz="2000" kern="1200" dirty="0"/>
        </a:p>
        <a:p>
          <a:pPr marL="228600" lvl="1" indent="-228600" algn="l" defTabSz="889000">
            <a:lnSpc>
              <a:spcPct val="90000"/>
            </a:lnSpc>
            <a:spcBef>
              <a:spcPct val="0"/>
            </a:spcBef>
            <a:spcAft>
              <a:spcPct val="15000"/>
            </a:spcAft>
            <a:buChar char="•"/>
          </a:pPr>
          <a:r>
            <a:rPr lang="en-US" sz="2000" kern="1200" dirty="0" err="1"/>
            <a:t>采用线程池机制</a:t>
          </a:r>
          <a:endParaRPr lang="en-US" sz="2000" kern="1200" dirty="0"/>
        </a:p>
        <a:p>
          <a:pPr marL="228600" lvl="1" indent="-228600" algn="l" defTabSz="889000">
            <a:lnSpc>
              <a:spcPct val="90000"/>
            </a:lnSpc>
            <a:spcBef>
              <a:spcPct val="0"/>
            </a:spcBef>
            <a:spcAft>
              <a:spcPct val="15000"/>
            </a:spcAft>
            <a:buChar char="•"/>
          </a:pPr>
          <a:r>
            <a:rPr lang="en-US" sz="2000" kern="1200" dirty="0" err="1"/>
            <a:t>以块</a:t>
          </a:r>
          <a:r>
            <a:rPr lang="zh-CN" altLang="en-US" sz="2000" kern="1200" dirty="0"/>
            <a:t>（如函数）作为指定的任务，分配到不同的线程，实现并发或根据需要顺序执行。详细</a:t>
          </a:r>
          <a:r>
            <a:rPr lang="en-US" sz="2000" kern="1200" dirty="0"/>
            <a:t>参考</a:t>
          </a:r>
          <a:r>
            <a:rPr lang="en-US" altLang="zh-CN" sz="2000" kern="1200" dirty="0"/>
            <a:t>4.8</a:t>
          </a:r>
          <a:endParaRPr lang="en-US" sz="2000" kern="1200" dirty="0"/>
        </a:p>
      </dsp:txBody>
      <dsp:txXfrm>
        <a:off x="0" y="602150"/>
        <a:ext cx="8077200" cy="247049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DA680D-08AA-4C01-A111-06E6881B8986}">
      <dsp:nvSpPr>
        <dsp:cNvPr id="0" name=""/>
        <dsp:cNvSpPr/>
      </dsp:nvSpPr>
      <dsp:spPr>
        <a:xfrm>
          <a:off x="-4102188" y="-1351642"/>
          <a:ext cx="4580358" cy="6896242"/>
        </a:xfrm>
        <a:prstGeom prst="blockArc">
          <a:avLst>
            <a:gd name="adj1" fmla="val 18900000"/>
            <a:gd name="adj2" fmla="val 2700000"/>
            <a:gd name="adj3" fmla="val 405"/>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049B08-7B61-4446-9294-1E3169C9F10D}">
      <dsp:nvSpPr>
        <dsp:cNvPr id="0" name=""/>
        <dsp:cNvSpPr/>
      </dsp:nvSpPr>
      <dsp:spPr>
        <a:xfrm>
          <a:off x="576038" y="72010"/>
          <a:ext cx="5659782" cy="79280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9292"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kern="1200" dirty="0"/>
            <a:t>1.7.1 Windows</a:t>
          </a:r>
          <a:endParaRPr lang="zh-CN" altLang="en-US" sz="2400" kern="1200" dirty="0"/>
        </a:p>
      </dsp:txBody>
      <dsp:txXfrm>
        <a:off x="576038" y="72010"/>
        <a:ext cx="5659782" cy="792808"/>
      </dsp:txXfrm>
    </dsp:sp>
    <dsp:sp modelId="{1CD21592-A757-41EB-ADB0-C60ADD4E3F6A}">
      <dsp:nvSpPr>
        <dsp:cNvPr id="0" name=""/>
        <dsp:cNvSpPr/>
      </dsp:nvSpPr>
      <dsp:spPr>
        <a:xfrm>
          <a:off x="76719" y="0"/>
          <a:ext cx="991011" cy="991011"/>
        </a:xfrm>
        <a:prstGeom prst="ellipse">
          <a:avLst/>
        </a:prstGeom>
        <a:solidFill>
          <a:schemeClr val="accent2">
            <a:lumMod val="60000"/>
            <a:lumOff val="4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D06414-599D-440B-84B2-363819E50F73}">
      <dsp:nvSpPr>
        <dsp:cNvPr id="0" name=""/>
        <dsp:cNvSpPr/>
      </dsp:nvSpPr>
      <dsp:spPr>
        <a:xfrm>
          <a:off x="864093" y="1224136"/>
          <a:ext cx="5371596" cy="792808"/>
        </a:xfrm>
        <a:prstGeom prst="rect">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9292"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kern="1200" dirty="0"/>
            <a:t>1.7.2 </a:t>
          </a:r>
          <a:r>
            <a:rPr lang="zh-CN" altLang="en-US" sz="2400" kern="1200" dirty="0"/>
            <a:t>传统</a:t>
          </a:r>
          <a:r>
            <a:rPr lang="en-US" altLang="zh-CN" sz="2400" kern="1200" dirty="0"/>
            <a:t>UNIX</a:t>
          </a:r>
          <a:endParaRPr lang="zh-CN" altLang="en-US" sz="2400" kern="1200" dirty="0"/>
        </a:p>
      </dsp:txBody>
      <dsp:txXfrm>
        <a:off x="864093" y="1224136"/>
        <a:ext cx="5371596" cy="792808"/>
      </dsp:txXfrm>
    </dsp:sp>
    <dsp:sp modelId="{292EF79E-7C98-4017-9993-6B25C4BC3DC3}">
      <dsp:nvSpPr>
        <dsp:cNvPr id="0" name=""/>
        <dsp:cNvSpPr/>
      </dsp:nvSpPr>
      <dsp:spPr>
        <a:xfrm>
          <a:off x="115042" y="1152129"/>
          <a:ext cx="991011" cy="991011"/>
        </a:xfrm>
        <a:prstGeom prst="ellipse">
          <a:avLst/>
        </a:prstGeom>
        <a:solidFill>
          <a:schemeClr val="tx2">
            <a:lumMod val="40000"/>
            <a:lumOff val="6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A26AA9-E591-4FEF-B6BE-F7320A98FBE7}">
      <dsp:nvSpPr>
        <dsp:cNvPr id="0" name=""/>
        <dsp:cNvSpPr/>
      </dsp:nvSpPr>
      <dsp:spPr>
        <a:xfrm>
          <a:off x="604913" y="2488904"/>
          <a:ext cx="5659782" cy="792808"/>
        </a:xfrm>
        <a:prstGeom prst="rect">
          <a:avLst/>
        </a:prstGeom>
        <a:solidFill>
          <a:schemeClr val="accent5">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9292"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kern="1200" dirty="0"/>
            <a:t>1.7.3 </a:t>
          </a:r>
          <a:r>
            <a:rPr lang="zh-CN" altLang="en-US" sz="2400" kern="1200" dirty="0"/>
            <a:t>现代</a:t>
          </a:r>
          <a:r>
            <a:rPr lang="en-US" altLang="zh-CN" sz="2400" kern="1200" dirty="0"/>
            <a:t>UNIX</a:t>
          </a:r>
          <a:endParaRPr lang="zh-CN" altLang="en-US" sz="2400" kern="1200" dirty="0"/>
        </a:p>
      </dsp:txBody>
      <dsp:txXfrm>
        <a:off x="604913" y="2488904"/>
        <a:ext cx="5659782" cy="792808"/>
      </dsp:txXfrm>
    </dsp:sp>
    <dsp:sp modelId="{8A2F8488-DECD-4029-ADE7-E6F03F424420}">
      <dsp:nvSpPr>
        <dsp:cNvPr id="0" name=""/>
        <dsp:cNvSpPr/>
      </dsp:nvSpPr>
      <dsp:spPr>
        <a:xfrm>
          <a:off x="144782" y="2283804"/>
          <a:ext cx="991011" cy="991011"/>
        </a:xfrm>
        <a:prstGeom prst="ellipse">
          <a:avLst/>
        </a:prstGeom>
        <a:solidFill>
          <a:schemeClr val="accent5"/>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D89846-0CAB-624F-AD7A-98CBEC05E19D}">
      <dsp:nvSpPr>
        <dsp:cNvPr id="0" name=""/>
        <dsp:cNvSpPr/>
      </dsp:nvSpPr>
      <dsp:spPr>
        <a:xfrm rot="5400000">
          <a:off x="5420935" y="-2284293"/>
          <a:ext cx="679916" cy="5422017"/>
        </a:xfrm>
        <a:prstGeom prst="round2SameRect">
          <a:avLst/>
        </a:prstGeom>
        <a:solidFill>
          <a:schemeClr val="bg1"/>
        </a:solidFill>
        <a:ln w="9525" cap="flat" cmpd="sng" algn="ctr">
          <a:solidFill>
            <a:schemeClr val="tx1"/>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err="1"/>
            <a:t>管理系统所需的用户模式服务</a:t>
          </a:r>
          <a:endParaRPr lang="en-US" sz="2000" kern="1200" dirty="0"/>
        </a:p>
      </dsp:txBody>
      <dsp:txXfrm rot="-5400000">
        <a:off x="3049885" y="119948"/>
        <a:ext cx="5388826" cy="613534"/>
      </dsp:txXfrm>
    </dsp:sp>
    <dsp:sp modelId="{C1A08A7E-6C9B-0541-B51C-5088875BE9D1}">
      <dsp:nvSpPr>
        <dsp:cNvPr id="0" name=""/>
        <dsp:cNvSpPr/>
      </dsp:nvSpPr>
      <dsp:spPr>
        <a:xfrm>
          <a:off x="0" y="1767"/>
          <a:ext cx="3049884" cy="8498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err="1"/>
            <a:t>特殊系统进程</a:t>
          </a:r>
          <a:endParaRPr lang="en-US" sz="2000" kern="1200" dirty="0"/>
        </a:p>
      </dsp:txBody>
      <dsp:txXfrm>
        <a:off x="41488" y="43255"/>
        <a:ext cx="2966908" cy="766919"/>
      </dsp:txXfrm>
    </dsp:sp>
    <dsp:sp modelId="{3D3B3A51-0609-BC47-A3FE-19B79722289A}">
      <dsp:nvSpPr>
        <dsp:cNvPr id="0" name=""/>
        <dsp:cNvSpPr/>
      </dsp:nvSpPr>
      <dsp:spPr>
        <a:xfrm rot="5400000">
          <a:off x="5420935" y="-1391903"/>
          <a:ext cx="679916" cy="5422017"/>
        </a:xfrm>
        <a:prstGeom prst="round2SameRect">
          <a:avLst/>
        </a:prstGeom>
        <a:solidFill>
          <a:schemeClr val="bg1"/>
        </a:solidFill>
        <a:ln w="9525" cap="flat" cmpd="sng" algn="ctr">
          <a:solidFill>
            <a:schemeClr val="tx1"/>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err="1"/>
            <a:t>后台打印程序</a:t>
          </a:r>
          <a:r>
            <a:rPr lang="zh-CN" altLang="en-US" sz="1800" kern="1200" dirty="0"/>
            <a:t>、事件记录器、与设备驱动协作的用户模式构件、不同的网络服务程序等</a:t>
          </a:r>
          <a:endParaRPr lang="en-US" sz="1800" kern="1200" dirty="0"/>
        </a:p>
      </dsp:txBody>
      <dsp:txXfrm rot="-5400000">
        <a:off x="3049885" y="1012338"/>
        <a:ext cx="5388826" cy="613534"/>
      </dsp:txXfrm>
    </dsp:sp>
    <dsp:sp modelId="{D4A0A511-6EB0-9840-AF7C-078E6D2A4228}">
      <dsp:nvSpPr>
        <dsp:cNvPr id="0" name=""/>
        <dsp:cNvSpPr/>
      </dsp:nvSpPr>
      <dsp:spPr>
        <a:xfrm>
          <a:off x="0" y="894157"/>
          <a:ext cx="3049884" cy="8498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err="1"/>
            <a:t>服务进程</a:t>
          </a:r>
          <a:endParaRPr lang="en-US" sz="2000" kern="1200" dirty="0"/>
        </a:p>
      </dsp:txBody>
      <dsp:txXfrm>
        <a:off x="41488" y="935645"/>
        <a:ext cx="2966908" cy="766919"/>
      </dsp:txXfrm>
    </dsp:sp>
    <dsp:sp modelId="{A2940A86-0651-3E4B-BF37-142D1239C5C0}">
      <dsp:nvSpPr>
        <dsp:cNvPr id="0" name=""/>
        <dsp:cNvSpPr/>
      </dsp:nvSpPr>
      <dsp:spPr>
        <a:xfrm rot="5400000">
          <a:off x="5420935" y="-499513"/>
          <a:ext cx="679916" cy="5422017"/>
        </a:xfrm>
        <a:prstGeom prst="round2SameRect">
          <a:avLst/>
        </a:prstGeom>
        <a:solidFill>
          <a:schemeClr val="bg1"/>
        </a:solidFill>
        <a:ln w="9525" cap="flat" cmpd="sng" algn="ctr">
          <a:solidFill>
            <a:schemeClr val="tx1"/>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err="1"/>
            <a:t>提供不同的操作系统个性化设置</a:t>
          </a:r>
          <a:r>
            <a:rPr lang="zh-CN" altLang="en-US" sz="2000" kern="1200" dirty="0"/>
            <a:t>（环境）</a:t>
          </a:r>
          <a:endParaRPr lang="en-US" sz="2000" kern="1200" dirty="0"/>
        </a:p>
      </dsp:txBody>
      <dsp:txXfrm rot="-5400000">
        <a:off x="3049885" y="1904728"/>
        <a:ext cx="5388826" cy="613534"/>
      </dsp:txXfrm>
    </dsp:sp>
    <dsp:sp modelId="{6C6A6EB6-A3C0-094A-8C25-716C3AB1B48B}">
      <dsp:nvSpPr>
        <dsp:cNvPr id="0" name=""/>
        <dsp:cNvSpPr/>
      </dsp:nvSpPr>
      <dsp:spPr>
        <a:xfrm>
          <a:off x="18109" y="1757540"/>
          <a:ext cx="3049884" cy="8498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err="1"/>
            <a:t>环境子系统</a:t>
          </a:r>
          <a:endParaRPr lang="en-US" sz="2000" kern="1200" dirty="0"/>
        </a:p>
      </dsp:txBody>
      <dsp:txXfrm>
        <a:off x="59597" y="1799028"/>
        <a:ext cx="2966908" cy="766919"/>
      </dsp:txXfrm>
    </dsp:sp>
    <dsp:sp modelId="{AFA9C005-9D3B-124D-AB66-7542353341D6}">
      <dsp:nvSpPr>
        <dsp:cNvPr id="0" name=""/>
        <dsp:cNvSpPr/>
      </dsp:nvSpPr>
      <dsp:spPr>
        <a:xfrm rot="5400000">
          <a:off x="5420935" y="392876"/>
          <a:ext cx="679916" cy="5422017"/>
        </a:xfrm>
        <a:prstGeom prst="round2SameRect">
          <a:avLst/>
        </a:prstGeom>
        <a:solidFill>
          <a:schemeClr val="bg1"/>
        </a:solidFill>
        <a:ln w="9525" cap="flat" cmpd="sng" algn="ctr">
          <a:solidFill>
            <a:schemeClr val="tx1"/>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err="1"/>
            <a:t>为充分利用系统功能而为用户提供的可执行程序和动态链接库</a:t>
          </a:r>
          <a:endParaRPr lang="en-US" sz="1800" kern="1200" dirty="0"/>
        </a:p>
      </dsp:txBody>
      <dsp:txXfrm rot="-5400000">
        <a:off x="3049885" y="2797118"/>
        <a:ext cx="5388826" cy="613534"/>
      </dsp:txXfrm>
    </dsp:sp>
    <dsp:sp modelId="{047BC7DF-D681-324D-BCF9-F46B6E83FD61}">
      <dsp:nvSpPr>
        <dsp:cNvPr id="0" name=""/>
        <dsp:cNvSpPr/>
      </dsp:nvSpPr>
      <dsp:spPr>
        <a:xfrm>
          <a:off x="0" y="2678937"/>
          <a:ext cx="3049884" cy="8498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err="1"/>
            <a:t>用户应用程序</a:t>
          </a:r>
          <a:endParaRPr lang="en-US" sz="2000" kern="1200" dirty="0"/>
        </a:p>
      </dsp:txBody>
      <dsp:txXfrm>
        <a:off x="41488" y="2720425"/>
        <a:ext cx="2966908" cy="76691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C66285-11CD-8245-8F28-0D9FB9F43C3F}">
      <dsp:nvSpPr>
        <dsp:cNvPr id="0" name=""/>
        <dsp:cNvSpPr/>
      </dsp:nvSpPr>
      <dsp:spPr>
        <a:xfrm>
          <a:off x="2519" y="1004770"/>
          <a:ext cx="2480706" cy="94278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NZ" sz="1800" kern="1200" dirty="0" err="1"/>
            <a:t>封装</a:t>
          </a:r>
          <a:endParaRPr lang="en-US" sz="1800" kern="1200" dirty="0"/>
        </a:p>
      </dsp:txBody>
      <dsp:txXfrm>
        <a:off x="473912" y="1004770"/>
        <a:ext cx="1537920" cy="942786"/>
      </dsp:txXfrm>
    </dsp:sp>
    <dsp:sp modelId="{BE43BF85-D9EC-5348-B790-C4DFA895262B}">
      <dsp:nvSpPr>
        <dsp:cNvPr id="0" name=""/>
        <dsp:cNvSpPr/>
      </dsp:nvSpPr>
      <dsp:spPr>
        <a:xfrm>
          <a:off x="2292298" y="1008111"/>
          <a:ext cx="1909278" cy="9361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NZ" sz="1800" kern="1200" dirty="0" err="1"/>
            <a:t>对象类和实例</a:t>
          </a:r>
          <a:endParaRPr lang="en-NZ" sz="1800" kern="1200" dirty="0"/>
        </a:p>
      </dsp:txBody>
      <dsp:txXfrm>
        <a:off x="2760350" y="1008111"/>
        <a:ext cx="973174" cy="936104"/>
      </dsp:txXfrm>
    </dsp:sp>
    <dsp:sp modelId="{5D1B5864-6435-564B-BA70-60C4E43C7471}">
      <dsp:nvSpPr>
        <dsp:cNvPr id="0" name=""/>
        <dsp:cNvSpPr/>
      </dsp:nvSpPr>
      <dsp:spPr>
        <a:xfrm>
          <a:off x="4010649" y="1008111"/>
          <a:ext cx="2159356" cy="9361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NZ" sz="1800" kern="1200" dirty="0" err="1"/>
            <a:t>继承</a:t>
          </a:r>
          <a:endParaRPr lang="en-NZ" sz="1800" kern="1200" dirty="0"/>
        </a:p>
      </dsp:txBody>
      <dsp:txXfrm>
        <a:off x="4478701" y="1008111"/>
        <a:ext cx="1223252" cy="936104"/>
      </dsp:txXfrm>
    </dsp:sp>
    <dsp:sp modelId="{4C08934A-50C4-2B47-9FC7-73C60C8EA7EF}">
      <dsp:nvSpPr>
        <dsp:cNvPr id="0" name=""/>
        <dsp:cNvSpPr/>
      </dsp:nvSpPr>
      <dsp:spPr>
        <a:xfrm>
          <a:off x="5979077" y="1008111"/>
          <a:ext cx="2400402" cy="9361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NZ" sz="1800" kern="1200" dirty="0" err="1"/>
            <a:t>多态性</a:t>
          </a:r>
          <a:endParaRPr lang="en-NZ" sz="1800" kern="1200" dirty="0"/>
        </a:p>
      </dsp:txBody>
      <dsp:txXfrm>
        <a:off x="6447129" y="1008111"/>
        <a:ext cx="1464298" cy="9361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D50341-E013-4FB3-8861-94F32EA96D91}">
      <dsp:nvSpPr>
        <dsp:cNvPr id="0" name=""/>
        <dsp:cNvSpPr/>
      </dsp:nvSpPr>
      <dsp:spPr>
        <a:xfrm rot="16200000">
          <a:off x="-1087616" y="1091599"/>
          <a:ext cx="3581097" cy="1397897"/>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203" bIns="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串行处理</a:t>
          </a:r>
        </a:p>
      </dsp:txBody>
      <dsp:txXfrm rot="5400000">
        <a:off x="3984" y="716218"/>
        <a:ext cx="1397897" cy="2148659"/>
      </dsp:txXfrm>
    </dsp:sp>
    <dsp:sp modelId="{BE70B82D-CF67-4A46-8871-18F3FB34C46A}">
      <dsp:nvSpPr>
        <dsp:cNvPr id="0" name=""/>
        <dsp:cNvSpPr/>
      </dsp:nvSpPr>
      <dsp:spPr>
        <a:xfrm rot="16200000">
          <a:off x="415123" y="1091599"/>
          <a:ext cx="3581097" cy="1397897"/>
        </a:xfrm>
        <a:prstGeom prst="flowChartManualOperati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203" bIns="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简单批处理系统</a:t>
          </a:r>
        </a:p>
      </dsp:txBody>
      <dsp:txXfrm rot="5400000">
        <a:off x="1506723" y="716218"/>
        <a:ext cx="1397897" cy="2148659"/>
      </dsp:txXfrm>
    </dsp:sp>
    <dsp:sp modelId="{64510460-1982-4A5B-88CC-1AF8055FC39F}">
      <dsp:nvSpPr>
        <dsp:cNvPr id="0" name=""/>
        <dsp:cNvSpPr/>
      </dsp:nvSpPr>
      <dsp:spPr>
        <a:xfrm rot="16200000">
          <a:off x="1917863" y="1091599"/>
          <a:ext cx="3581097" cy="1397897"/>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203" bIns="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多道批处理系统</a:t>
          </a:r>
        </a:p>
      </dsp:txBody>
      <dsp:txXfrm rot="5400000">
        <a:off x="3009463" y="716218"/>
        <a:ext cx="1397897" cy="2148659"/>
      </dsp:txXfrm>
    </dsp:sp>
    <dsp:sp modelId="{07851346-9DEC-4F79-9A48-1285E2A9E4CC}">
      <dsp:nvSpPr>
        <dsp:cNvPr id="0" name=""/>
        <dsp:cNvSpPr/>
      </dsp:nvSpPr>
      <dsp:spPr>
        <a:xfrm rot="16200000">
          <a:off x="3420603" y="1091599"/>
          <a:ext cx="3581097" cy="1397897"/>
        </a:xfrm>
        <a:prstGeom prst="flowChartManualOperati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203" bIns="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分时系统</a:t>
          </a:r>
        </a:p>
      </dsp:txBody>
      <dsp:txXfrm rot="5400000">
        <a:off x="4512203" y="716218"/>
        <a:ext cx="1397897" cy="2148659"/>
      </dsp:txXfrm>
    </dsp:sp>
    <dsp:sp modelId="{927E8A2D-8846-42C2-A910-47A3D9A86323}">
      <dsp:nvSpPr>
        <dsp:cNvPr id="0" name=""/>
        <dsp:cNvSpPr/>
      </dsp:nvSpPr>
      <dsp:spPr>
        <a:xfrm rot="16200000">
          <a:off x="4923343" y="1091599"/>
          <a:ext cx="3581097" cy="1397897"/>
        </a:xfrm>
        <a:prstGeom prst="flowChartManualOperati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203" bIns="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实时系统</a:t>
          </a:r>
        </a:p>
      </dsp:txBody>
      <dsp:txXfrm rot="5400000">
        <a:off x="6014943" y="716218"/>
        <a:ext cx="1397897" cy="21486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46BEC-1E1C-49A0-B197-1BE5D592A522}">
      <dsp:nvSpPr>
        <dsp:cNvPr id="0" name=""/>
        <dsp:cNvSpPr/>
      </dsp:nvSpPr>
      <dsp:spPr>
        <a:xfrm>
          <a:off x="1428" y="447"/>
          <a:ext cx="2080199" cy="1352129"/>
        </a:xfrm>
        <a:prstGeom prst="round2Same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49530" rIns="148590" bIns="49530"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实时控制系统</a:t>
          </a:r>
        </a:p>
      </dsp:txBody>
      <dsp:txXfrm>
        <a:off x="67433" y="66452"/>
        <a:ext cx="1948189" cy="1286124"/>
      </dsp:txXfrm>
    </dsp:sp>
    <dsp:sp modelId="{FF1E4852-A5C6-4375-9982-4443C46C43F2}">
      <dsp:nvSpPr>
        <dsp:cNvPr id="0" name=""/>
        <dsp:cNvSpPr/>
      </dsp:nvSpPr>
      <dsp:spPr>
        <a:xfrm>
          <a:off x="3190956" y="447"/>
          <a:ext cx="2080199" cy="1352129"/>
        </a:xfrm>
        <a:prstGeom prst="round2SameRect">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49530" rIns="148590" bIns="49530"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实时信息系统</a:t>
          </a:r>
        </a:p>
      </dsp:txBody>
      <dsp:txXfrm>
        <a:off x="3256961" y="66452"/>
        <a:ext cx="1948189" cy="12861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BB729-FAEA-4D42-9064-64C0C1BA4D27}">
      <dsp:nvSpPr>
        <dsp:cNvPr id="0" name=""/>
        <dsp:cNvSpPr/>
      </dsp:nvSpPr>
      <dsp:spPr>
        <a:xfrm>
          <a:off x="0" y="360037"/>
          <a:ext cx="8136904" cy="3384388"/>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1514" tIns="999744" rIns="631514" bIns="142240" numCol="1" spcCol="1270" anchor="t" anchorCtr="0">
          <a:noAutofit/>
        </a:bodyPr>
        <a:lstStyle/>
        <a:p>
          <a:pPr marL="228600" lvl="1" indent="-228600" algn="l" defTabSz="889000">
            <a:lnSpc>
              <a:spcPct val="90000"/>
            </a:lnSpc>
            <a:spcBef>
              <a:spcPct val="0"/>
            </a:spcBef>
            <a:spcAft>
              <a:spcPct val="15000"/>
            </a:spcAft>
            <a:buChar char="•"/>
          </a:pPr>
          <a:r>
            <a:rPr lang="en-NZ" sz="2000" b="1" kern="1200" dirty="0" err="1">
              <a:solidFill>
                <a:schemeClr val="tx2"/>
              </a:solidFill>
              <a:latin typeface="+mn-ea"/>
              <a:ea typeface="+mn-ea"/>
            </a:rPr>
            <a:t>微内核</a:t>
          </a:r>
          <a:r>
            <a:rPr lang="zh-CN" altLang="en-US" sz="2000" b="1" kern="1200" dirty="0">
              <a:solidFill>
                <a:schemeClr val="tx2"/>
              </a:solidFill>
              <a:latin typeface="+mn-ea"/>
              <a:ea typeface="+mn-ea"/>
            </a:rPr>
            <a:t>（</a:t>
          </a:r>
          <a:r>
            <a:rPr lang="en-NZ" sz="2000" b="1" kern="1200" dirty="0">
              <a:solidFill>
                <a:schemeClr val="tx2"/>
              </a:solidFill>
              <a:latin typeface="+mn-ea"/>
              <a:ea typeface="+mn-ea"/>
            </a:rPr>
            <a:t>microkernel architecture</a:t>
          </a:r>
          <a:r>
            <a:rPr lang="zh-CN" altLang="en-US" sz="2000" b="1" kern="1200" dirty="0">
              <a:solidFill>
                <a:schemeClr val="tx2"/>
              </a:solidFill>
              <a:latin typeface="+mn-ea"/>
              <a:ea typeface="+mn-ea"/>
            </a:rPr>
            <a:t>）</a:t>
          </a:r>
          <a:endParaRPr lang="en-NZ" sz="2000" b="1" kern="1200" dirty="0">
            <a:solidFill>
              <a:schemeClr val="tx2"/>
            </a:solidFill>
            <a:latin typeface="+mn-ea"/>
            <a:ea typeface="+mn-ea"/>
          </a:endParaRPr>
        </a:p>
        <a:p>
          <a:pPr marL="228600" lvl="1" indent="-228600" algn="l" defTabSz="889000">
            <a:lnSpc>
              <a:spcPct val="90000"/>
            </a:lnSpc>
            <a:spcBef>
              <a:spcPct val="0"/>
            </a:spcBef>
            <a:spcAft>
              <a:spcPct val="15000"/>
            </a:spcAft>
            <a:buChar char="•"/>
          </a:pPr>
          <a:r>
            <a:rPr lang="en-NZ" sz="2000" b="1" kern="1200" dirty="0" err="1">
              <a:solidFill>
                <a:schemeClr val="tx2"/>
              </a:solidFill>
              <a:latin typeface="+mn-ea"/>
              <a:ea typeface="+mn-ea"/>
            </a:rPr>
            <a:t>多线程</a:t>
          </a:r>
          <a:r>
            <a:rPr lang="zh-CN" altLang="en-US" sz="2000" b="1" kern="1200" dirty="0">
              <a:solidFill>
                <a:schemeClr val="tx2"/>
              </a:solidFill>
              <a:latin typeface="+mn-ea"/>
              <a:ea typeface="+mn-ea"/>
            </a:rPr>
            <a:t>（</a:t>
          </a:r>
          <a:r>
            <a:rPr lang="en-NZ" sz="2000" b="1" kern="1200" dirty="0">
              <a:solidFill>
                <a:schemeClr val="tx2"/>
              </a:solidFill>
              <a:latin typeface="+mn-ea"/>
              <a:ea typeface="+mn-ea"/>
            </a:rPr>
            <a:t>multithreading</a:t>
          </a:r>
          <a:r>
            <a:rPr lang="zh-CN" altLang="en-US" sz="2000" b="1" kern="1200" dirty="0">
              <a:solidFill>
                <a:schemeClr val="tx2"/>
              </a:solidFill>
              <a:latin typeface="+mn-ea"/>
              <a:ea typeface="+mn-ea"/>
            </a:rPr>
            <a:t>）</a:t>
          </a:r>
          <a:endParaRPr lang="en-NZ" sz="2000" b="1" kern="1200" dirty="0">
            <a:solidFill>
              <a:schemeClr val="tx2"/>
            </a:solidFill>
            <a:latin typeface="+mn-ea"/>
            <a:ea typeface="+mn-ea"/>
          </a:endParaRPr>
        </a:p>
        <a:p>
          <a:pPr marL="228600" lvl="1" indent="-228600" algn="l" defTabSz="889000">
            <a:lnSpc>
              <a:spcPct val="90000"/>
            </a:lnSpc>
            <a:spcBef>
              <a:spcPct val="0"/>
            </a:spcBef>
            <a:spcAft>
              <a:spcPct val="15000"/>
            </a:spcAft>
            <a:buChar char="•"/>
          </a:pPr>
          <a:r>
            <a:rPr lang="en-NZ" sz="2000" b="1" kern="1200" dirty="0" err="1">
              <a:solidFill>
                <a:schemeClr val="tx2"/>
              </a:solidFill>
              <a:latin typeface="+mn-ea"/>
              <a:ea typeface="+mn-ea"/>
            </a:rPr>
            <a:t>对称多处理</a:t>
          </a:r>
          <a:r>
            <a:rPr lang="zh-CN" altLang="en-US" sz="2000" b="1" kern="1200" dirty="0">
              <a:solidFill>
                <a:schemeClr val="tx2"/>
              </a:solidFill>
              <a:latin typeface="+mn-ea"/>
              <a:ea typeface="+mn-ea"/>
            </a:rPr>
            <a:t>（</a:t>
          </a:r>
          <a:r>
            <a:rPr lang="en-NZ" sz="2000" b="1" kern="1200" dirty="0">
              <a:solidFill>
                <a:schemeClr val="tx2"/>
              </a:solidFill>
              <a:latin typeface="+mn-ea"/>
              <a:ea typeface="+mn-ea"/>
            </a:rPr>
            <a:t>symmetric multiprocessing</a:t>
          </a:r>
          <a:r>
            <a:rPr lang="zh-CN" altLang="en-US" sz="2000" b="1" kern="1200" dirty="0">
              <a:solidFill>
                <a:schemeClr val="tx2"/>
              </a:solidFill>
              <a:latin typeface="+mn-ea"/>
              <a:ea typeface="+mn-ea"/>
            </a:rPr>
            <a:t>）</a:t>
          </a:r>
          <a:endParaRPr lang="en-NZ" sz="2000" b="1" kern="1200" dirty="0">
            <a:solidFill>
              <a:schemeClr val="tx2"/>
            </a:solidFill>
            <a:latin typeface="+mn-ea"/>
            <a:ea typeface="+mn-ea"/>
          </a:endParaRPr>
        </a:p>
        <a:p>
          <a:pPr marL="228600" lvl="1" indent="-228600" algn="l" defTabSz="889000">
            <a:lnSpc>
              <a:spcPct val="90000"/>
            </a:lnSpc>
            <a:spcBef>
              <a:spcPct val="0"/>
            </a:spcBef>
            <a:spcAft>
              <a:spcPct val="15000"/>
            </a:spcAft>
            <a:buChar char="•"/>
          </a:pPr>
          <a:r>
            <a:rPr lang="en-NZ" sz="2000" b="1" kern="1200" dirty="0" err="1">
              <a:solidFill>
                <a:schemeClr val="tx2"/>
              </a:solidFill>
              <a:latin typeface="+mn-ea"/>
              <a:ea typeface="+mn-ea"/>
            </a:rPr>
            <a:t>分布式的操作系统</a:t>
          </a:r>
          <a:r>
            <a:rPr lang="zh-CN" altLang="en-US" sz="2000" b="1" kern="1200" dirty="0">
              <a:solidFill>
                <a:schemeClr val="tx2"/>
              </a:solidFill>
              <a:latin typeface="+mn-ea"/>
              <a:ea typeface="+mn-ea"/>
            </a:rPr>
            <a:t>（</a:t>
          </a:r>
          <a:r>
            <a:rPr lang="en-NZ" sz="2000" b="1" kern="1200" dirty="0">
              <a:solidFill>
                <a:schemeClr val="tx2"/>
              </a:solidFill>
              <a:latin typeface="+mn-ea"/>
              <a:ea typeface="+mn-ea"/>
            </a:rPr>
            <a:t>distributed operating systems</a:t>
          </a:r>
          <a:r>
            <a:rPr lang="zh-CN" altLang="en-US" sz="2000" b="1" kern="1200" dirty="0">
              <a:solidFill>
                <a:schemeClr val="tx2"/>
              </a:solidFill>
              <a:latin typeface="+mn-ea"/>
              <a:ea typeface="+mn-ea"/>
            </a:rPr>
            <a:t>）</a:t>
          </a:r>
          <a:endParaRPr lang="en-NZ" sz="2000" b="1" kern="1200" dirty="0">
            <a:solidFill>
              <a:schemeClr val="tx2"/>
            </a:solidFill>
            <a:latin typeface="+mn-ea"/>
            <a:ea typeface="+mn-ea"/>
          </a:endParaRPr>
        </a:p>
        <a:p>
          <a:pPr marL="228600" lvl="1" indent="-228600" algn="l" defTabSz="889000">
            <a:lnSpc>
              <a:spcPct val="90000"/>
            </a:lnSpc>
            <a:spcBef>
              <a:spcPct val="0"/>
            </a:spcBef>
            <a:spcAft>
              <a:spcPct val="15000"/>
            </a:spcAft>
            <a:buChar char="•"/>
          </a:pPr>
          <a:r>
            <a:rPr lang="en-NZ" sz="2000" b="1" kern="1200" dirty="0" err="1">
              <a:solidFill>
                <a:schemeClr val="tx2"/>
              </a:solidFill>
              <a:latin typeface="+mn-ea"/>
              <a:ea typeface="+mn-ea"/>
            </a:rPr>
            <a:t>面向对象的设计</a:t>
          </a:r>
          <a:r>
            <a:rPr lang="zh-CN" altLang="en-US" sz="2000" b="1" kern="1200" dirty="0">
              <a:solidFill>
                <a:schemeClr val="tx2"/>
              </a:solidFill>
              <a:latin typeface="+mn-ea"/>
              <a:ea typeface="+mn-ea"/>
            </a:rPr>
            <a:t>（</a:t>
          </a:r>
          <a:r>
            <a:rPr lang="en-NZ" sz="2000" b="1" kern="1200" dirty="0">
              <a:solidFill>
                <a:schemeClr val="tx2"/>
              </a:solidFill>
              <a:latin typeface="+mn-ea"/>
              <a:ea typeface="+mn-ea"/>
            </a:rPr>
            <a:t>object-oriented design</a:t>
          </a:r>
          <a:r>
            <a:rPr lang="zh-CN" altLang="en-US" sz="2000" b="1" kern="1200" dirty="0">
              <a:solidFill>
                <a:schemeClr val="tx2"/>
              </a:solidFill>
              <a:latin typeface="+mn-ea"/>
              <a:ea typeface="+mn-ea"/>
            </a:rPr>
            <a:t>）</a:t>
          </a:r>
          <a:endParaRPr lang="en-NZ" sz="2000" b="1" kern="1200" dirty="0">
            <a:solidFill>
              <a:schemeClr val="tx2"/>
            </a:solidFill>
            <a:latin typeface="+mn-ea"/>
            <a:ea typeface="+mn-ea"/>
          </a:endParaRPr>
        </a:p>
      </dsp:txBody>
      <dsp:txXfrm>
        <a:off x="0" y="360037"/>
        <a:ext cx="8136904" cy="3384388"/>
      </dsp:txXfrm>
    </dsp:sp>
    <dsp:sp modelId="{83794904-62F1-3248-BF0D-6CBE7893EADB}">
      <dsp:nvSpPr>
        <dsp:cNvPr id="0" name=""/>
        <dsp:cNvSpPr/>
      </dsp:nvSpPr>
      <dsp:spPr>
        <a:xfrm>
          <a:off x="0" y="0"/>
          <a:ext cx="8056544" cy="94203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289" tIns="0" rIns="215289" bIns="0" numCol="1" spcCol="1270" anchor="ctr" anchorCtr="0">
          <a:noAutofit/>
        </a:bodyPr>
        <a:lstStyle/>
        <a:p>
          <a:pPr marL="0" lvl="0" indent="0" algn="l" defTabSz="889000">
            <a:lnSpc>
              <a:spcPct val="90000"/>
            </a:lnSpc>
            <a:spcBef>
              <a:spcPct val="0"/>
            </a:spcBef>
            <a:spcAft>
              <a:spcPct val="35000"/>
            </a:spcAft>
            <a:buNone/>
          </a:pPr>
          <a:r>
            <a:rPr lang="en-NZ" sz="2000" b="1" kern="1200" dirty="0" err="1">
              <a:latin typeface="+mn-ea"/>
              <a:ea typeface="+mn-ea"/>
            </a:rPr>
            <a:t>不同的设计方法和设计要素主要有</a:t>
          </a:r>
          <a:endParaRPr lang="en-US" sz="2000" b="1" kern="1200" dirty="0">
            <a:latin typeface="+mn-ea"/>
            <a:ea typeface="+mn-ea"/>
          </a:endParaRPr>
        </a:p>
      </dsp:txBody>
      <dsp:txXfrm>
        <a:off x="45986" y="45986"/>
        <a:ext cx="7964572" cy="8500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BA974-D1D0-7C45-8BAD-1585AF825221}">
      <dsp:nvSpPr>
        <dsp:cNvPr id="0" name=""/>
        <dsp:cNvSpPr/>
      </dsp:nvSpPr>
      <dsp:spPr>
        <a:xfrm>
          <a:off x="1128963" y="18"/>
          <a:ext cx="2071431" cy="1523962"/>
        </a:xfrm>
        <a:prstGeom prst="ellipse">
          <a:avLst/>
        </a:prstGeom>
        <a:solidFill>
          <a:schemeClr val="bg1"/>
        </a:solidFill>
        <a:ln>
          <a:solidFill>
            <a:schemeClr val="accent6">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3869" tIns="22860" rIns="83869"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地址空间</a:t>
          </a:r>
          <a:endParaRPr lang="en-US" sz="1800" kern="1200" dirty="0"/>
        </a:p>
      </dsp:txBody>
      <dsp:txXfrm>
        <a:off x="1432317" y="223197"/>
        <a:ext cx="1464723" cy="1077604"/>
      </dsp:txXfrm>
    </dsp:sp>
    <dsp:sp modelId="{0C1E7BE6-80C6-3C42-B6EA-D548FFF8D7E8}">
      <dsp:nvSpPr>
        <dsp:cNvPr id="0" name=""/>
        <dsp:cNvSpPr/>
      </dsp:nvSpPr>
      <dsp:spPr>
        <a:xfrm>
          <a:off x="2895602" y="18"/>
          <a:ext cx="2666995" cy="1523962"/>
        </a:xfrm>
        <a:prstGeom prst="ellipse">
          <a:avLst/>
        </a:prstGeom>
        <a:solidFill>
          <a:schemeClr val="bg1"/>
        </a:solidFill>
        <a:ln>
          <a:solidFill>
            <a:schemeClr val="accent6">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3869" tIns="22860" rIns="83869"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进程间通信</a:t>
          </a:r>
          <a:r>
            <a:rPr lang="en-US" sz="1800" kern="1200" dirty="0"/>
            <a:t>(IPC)</a:t>
          </a:r>
        </a:p>
      </dsp:txBody>
      <dsp:txXfrm>
        <a:off x="3286174" y="223197"/>
        <a:ext cx="1885851" cy="1077604"/>
      </dsp:txXfrm>
    </dsp:sp>
    <dsp:sp modelId="{3D639D55-9910-DA41-B3AE-143CA9255248}">
      <dsp:nvSpPr>
        <dsp:cNvPr id="0" name=""/>
        <dsp:cNvSpPr/>
      </dsp:nvSpPr>
      <dsp:spPr>
        <a:xfrm>
          <a:off x="5257805" y="18"/>
          <a:ext cx="2071431" cy="1523962"/>
        </a:xfrm>
        <a:prstGeom prst="ellipse">
          <a:avLst/>
        </a:prstGeom>
        <a:solidFill>
          <a:schemeClr val="bg1"/>
        </a:solidFill>
        <a:ln>
          <a:solidFill>
            <a:schemeClr val="accent6">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3869" tIns="22860" rIns="83869"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基本的调度</a:t>
          </a:r>
          <a:endParaRPr lang="en-US" sz="1800" kern="1200" dirty="0"/>
        </a:p>
      </dsp:txBody>
      <dsp:txXfrm>
        <a:off x="5561159" y="223197"/>
        <a:ext cx="1464723" cy="10776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EC200-AA31-FF49-9439-3332FF002BCA}">
      <dsp:nvSpPr>
        <dsp:cNvPr id="0" name=""/>
        <dsp:cNvSpPr/>
      </dsp:nvSpPr>
      <dsp:spPr>
        <a:xfrm>
          <a:off x="546146" y="644"/>
          <a:ext cx="2603998" cy="1548110"/>
        </a:xfrm>
        <a:prstGeom prst="ellipse">
          <a:avLst/>
        </a:prstGeom>
        <a:solidFill>
          <a:schemeClr val="accent6"/>
        </a:solidFill>
        <a:ln>
          <a:solidFill>
            <a:schemeClr val="bg1">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5198" tIns="22860" rIns="85198"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solidFill>
                <a:schemeClr val="bg1"/>
              </a:solidFill>
            </a:rPr>
            <a:t>简化了实现</a:t>
          </a:r>
          <a:endParaRPr lang="en-US" sz="1800" kern="1200" dirty="0">
            <a:solidFill>
              <a:schemeClr val="bg1"/>
            </a:solidFill>
          </a:endParaRPr>
        </a:p>
      </dsp:txBody>
      <dsp:txXfrm>
        <a:off x="927493" y="227359"/>
        <a:ext cx="1841304" cy="1094680"/>
      </dsp:txXfrm>
    </dsp:sp>
    <dsp:sp modelId="{8F15053A-8F42-F340-900D-93E5ADC1CDED}">
      <dsp:nvSpPr>
        <dsp:cNvPr id="0" name=""/>
        <dsp:cNvSpPr/>
      </dsp:nvSpPr>
      <dsp:spPr>
        <a:xfrm>
          <a:off x="2840523" y="644"/>
          <a:ext cx="2603998" cy="1548110"/>
        </a:xfrm>
        <a:prstGeom prst="ellipse">
          <a:avLst/>
        </a:prstGeom>
        <a:solidFill>
          <a:schemeClr val="accent6"/>
        </a:solidFill>
        <a:ln>
          <a:solidFill>
            <a:schemeClr val="bg1">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5198" tIns="22860" rIns="85198"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solidFill>
                <a:schemeClr val="bg1"/>
              </a:solidFill>
            </a:rPr>
            <a:t>提供了灵活性</a:t>
          </a:r>
          <a:endParaRPr lang="en-US" sz="1800" kern="1200" dirty="0">
            <a:solidFill>
              <a:schemeClr val="bg1"/>
            </a:solidFill>
          </a:endParaRPr>
        </a:p>
      </dsp:txBody>
      <dsp:txXfrm>
        <a:off x="3221870" y="227359"/>
        <a:ext cx="1841304" cy="1094680"/>
      </dsp:txXfrm>
    </dsp:sp>
    <dsp:sp modelId="{F7CF12E1-CFEB-A84D-AE77-A9FCC92CF154}">
      <dsp:nvSpPr>
        <dsp:cNvPr id="0" name=""/>
        <dsp:cNvSpPr/>
      </dsp:nvSpPr>
      <dsp:spPr>
        <a:xfrm>
          <a:off x="5134900" y="644"/>
          <a:ext cx="2853352" cy="1548110"/>
        </a:xfrm>
        <a:prstGeom prst="ellipse">
          <a:avLst/>
        </a:prstGeom>
        <a:solidFill>
          <a:schemeClr val="accent6"/>
        </a:solidFill>
        <a:ln>
          <a:solidFill>
            <a:schemeClr val="bg1">
              <a:alpha val="9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85198" tIns="22860" rIns="85198"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solidFill>
                <a:schemeClr val="bg1"/>
              </a:solidFill>
            </a:rPr>
            <a:t>适合于分布式环境</a:t>
          </a:r>
          <a:endParaRPr lang="en-US" sz="1800" kern="1200" dirty="0">
            <a:solidFill>
              <a:schemeClr val="bg1"/>
            </a:solidFill>
          </a:endParaRPr>
        </a:p>
      </dsp:txBody>
      <dsp:txXfrm>
        <a:off x="5552764" y="227359"/>
        <a:ext cx="2017624" cy="10946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4C4FB-FEAD-ED48-A0AE-2A84F6D6F3C5}">
      <dsp:nvSpPr>
        <dsp:cNvPr id="0" name=""/>
        <dsp:cNvSpPr/>
      </dsp:nvSpPr>
      <dsp:spPr>
        <a:xfrm>
          <a:off x="0" y="393138"/>
          <a:ext cx="8542312" cy="72511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线程</a:t>
          </a:r>
          <a:endParaRPr lang="en-US" sz="2000" kern="1200" dirty="0"/>
        </a:p>
      </dsp:txBody>
      <dsp:txXfrm>
        <a:off x="35397" y="428535"/>
        <a:ext cx="8471518" cy="654321"/>
      </dsp:txXfrm>
    </dsp:sp>
    <dsp:sp modelId="{B4FD0212-1D78-CE47-83E2-150D9E986556}">
      <dsp:nvSpPr>
        <dsp:cNvPr id="0" name=""/>
        <dsp:cNvSpPr/>
      </dsp:nvSpPr>
      <dsp:spPr>
        <a:xfrm>
          <a:off x="0" y="1118253"/>
          <a:ext cx="8542312" cy="1412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1218"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a:t>可分派的工作单元</a:t>
          </a:r>
          <a:endParaRPr lang="en-US" sz="2000" kern="1200" dirty="0"/>
        </a:p>
        <a:p>
          <a:pPr marL="228600" lvl="1" indent="-228600" algn="l" defTabSz="889000">
            <a:lnSpc>
              <a:spcPct val="90000"/>
            </a:lnSpc>
            <a:spcBef>
              <a:spcPct val="0"/>
            </a:spcBef>
            <a:spcAft>
              <a:spcPct val="20000"/>
            </a:spcAft>
            <a:buChar char="•"/>
          </a:pPr>
          <a:r>
            <a:rPr lang="en-US" sz="2000" kern="1200" dirty="0" err="1"/>
            <a:t>包括处理器的上下文环境</a:t>
          </a:r>
          <a:r>
            <a:rPr lang="zh-CN" altLang="en-US" sz="2000" kern="1200" dirty="0"/>
            <a:t>、自身的数据区域（用来启用子分支程序） </a:t>
          </a:r>
          <a:endParaRPr lang="en-US" sz="2000" kern="1200" dirty="0"/>
        </a:p>
        <a:p>
          <a:pPr marL="228600" lvl="1" indent="-228600" algn="l" defTabSz="889000">
            <a:lnSpc>
              <a:spcPct val="90000"/>
            </a:lnSpc>
            <a:spcBef>
              <a:spcPct val="0"/>
            </a:spcBef>
            <a:spcAft>
              <a:spcPct val="20000"/>
            </a:spcAft>
            <a:buChar char="•"/>
          </a:pPr>
          <a:r>
            <a:rPr lang="en-US" sz="2000" kern="1200" dirty="0" err="1"/>
            <a:t>顺序执行且可以中断</a:t>
          </a:r>
          <a:r>
            <a:rPr lang="zh-CN" altLang="en-US" sz="2000" kern="1200" dirty="0"/>
            <a:t>（转到其他线程）</a:t>
          </a:r>
          <a:endParaRPr lang="en-US" sz="2000" kern="1200" dirty="0"/>
        </a:p>
      </dsp:txBody>
      <dsp:txXfrm>
        <a:off x="0" y="1118253"/>
        <a:ext cx="8542312" cy="1412775"/>
      </dsp:txXfrm>
    </dsp:sp>
    <dsp:sp modelId="{A7FA07F0-CADB-7B40-BA4A-D97041E1B80A}">
      <dsp:nvSpPr>
        <dsp:cNvPr id="0" name=""/>
        <dsp:cNvSpPr/>
      </dsp:nvSpPr>
      <dsp:spPr>
        <a:xfrm>
          <a:off x="0" y="2531028"/>
          <a:ext cx="8542312" cy="68887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进程</a:t>
          </a:r>
          <a:r>
            <a:rPr lang="en-US" sz="2000" kern="1200" dirty="0"/>
            <a:t> </a:t>
          </a:r>
        </a:p>
      </dsp:txBody>
      <dsp:txXfrm>
        <a:off x="33628" y="2564656"/>
        <a:ext cx="8475056" cy="621623"/>
      </dsp:txXfrm>
    </dsp:sp>
    <dsp:sp modelId="{364D31BB-83A3-C745-980D-1D6C1545B46C}">
      <dsp:nvSpPr>
        <dsp:cNvPr id="0" name=""/>
        <dsp:cNvSpPr/>
      </dsp:nvSpPr>
      <dsp:spPr>
        <a:xfrm>
          <a:off x="0" y="3219908"/>
          <a:ext cx="8542312" cy="1244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1218"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a:t>一个或多个线程和相关</a:t>
          </a:r>
          <a:r>
            <a:rPr lang="en-US" sz="2000" kern="1200" dirty="0" err="1">
              <a:solidFill>
                <a:srgbClr val="FF0000"/>
              </a:solidFill>
            </a:rPr>
            <a:t>系统资源</a:t>
          </a:r>
          <a:r>
            <a:rPr lang="en-US" sz="2000" kern="1200" dirty="0" err="1"/>
            <a:t>的集合</a:t>
          </a:r>
          <a:endParaRPr lang="en-US" sz="2000" kern="1200" dirty="0"/>
        </a:p>
        <a:p>
          <a:pPr marL="228600" lvl="1" indent="-228600" algn="l" defTabSz="889000">
            <a:lnSpc>
              <a:spcPct val="90000"/>
            </a:lnSpc>
            <a:spcBef>
              <a:spcPct val="0"/>
            </a:spcBef>
            <a:spcAft>
              <a:spcPct val="20000"/>
            </a:spcAft>
            <a:buChar char="•"/>
          </a:pPr>
          <a:r>
            <a:rPr lang="en-US" sz="2000" kern="1200" dirty="0" err="1"/>
            <a:t>通过把应用程序分解成多个线程</a:t>
          </a:r>
          <a:r>
            <a:rPr lang="zh-CN" altLang="en-US" sz="2000" kern="1200" dirty="0"/>
            <a:t>，程序员更容易控制程序的模块化以及相关事件的时间安排。</a:t>
          </a:r>
          <a:endParaRPr lang="en-US" sz="2000" kern="1200" dirty="0"/>
        </a:p>
      </dsp:txBody>
      <dsp:txXfrm>
        <a:off x="0" y="3219908"/>
        <a:ext cx="8542312" cy="12445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1816B-4E7E-2E48-8BDA-C4A334EFB13D}">
      <dsp:nvSpPr>
        <dsp:cNvPr id="0" name=""/>
        <dsp:cNvSpPr/>
      </dsp:nvSpPr>
      <dsp:spPr>
        <a:xfrm>
          <a:off x="1077019" y="2166"/>
          <a:ext cx="2454223" cy="981689"/>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rtl="0">
            <a:lnSpc>
              <a:spcPct val="90000"/>
            </a:lnSpc>
            <a:spcBef>
              <a:spcPct val="0"/>
            </a:spcBef>
            <a:spcAft>
              <a:spcPct val="35000"/>
            </a:spcAft>
            <a:buNone/>
          </a:pPr>
          <a:r>
            <a:rPr lang="en-US" sz="2400" b="1" kern="1200" dirty="0" err="1">
              <a:solidFill>
                <a:schemeClr val="bg1"/>
              </a:solidFill>
            </a:rPr>
            <a:t>性能</a:t>
          </a:r>
          <a:endParaRPr lang="en-US" sz="2400" kern="1200" dirty="0">
            <a:solidFill>
              <a:schemeClr val="bg1"/>
            </a:solidFill>
          </a:endParaRPr>
        </a:p>
      </dsp:txBody>
      <dsp:txXfrm>
        <a:off x="1567864" y="2166"/>
        <a:ext cx="1472534" cy="981689"/>
      </dsp:txXfrm>
    </dsp:sp>
    <dsp:sp modelId="{D1409364-D0A8-404B-A03C-74C180546E0E}">
      <dsp:nvSpPr>
        <dsp:cNvPr id="0" name=""/>
        <dsp:cNvSpPr/>
      </dsp:nvSpPr>
      <dsp:spPr>
        <a:xfrm>
          <a:off x="3212194" y="85610"/>
          <a:ext cx="5214082" cy="814802"/>
        </a:xfrm>
        <a:prstGeom prst="chevron">
          <a:avLst/>
        </a:prstGeom>
        <a:solidFill>
          <a:schemeClr val="accent6"/>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err="1">
              <a:solidFill>
                <a:schemeClr val="bg1"/>
              </a:solidFill>
            </a:rPr>
            <a:t>多个进程可以在不同的处理器上同时运行</a:t>
          </a:r>
          <a:endParaRPr lang="en-US" sz="1800" kern="1200" dirty="0">
            <a:solidFill>
              <a:schemeClr val="bg1"/>
            </a:solidFill>
          </a:endParaRPr>
        </a:p>
      </dsp:txBody>
      <dsp:txXfrm>
        <a:off x="3619595" y="85610"/>
        <a:ext cx="4399280" cy="814802"/>
      </dsp:txXfrm>
    </dsp:sp>
    <dsp:sp modelId="{6EE4EF73-36EE-7D42-A45F-E6E41F881006}">
      <dsp:nvSpPr>
        <dsp:cNvPr id="0" name=""/>
        <dsp:cNvSpPr/>
      </dsp:nvSpPr>
      <dsp:spPr>
        <a:xfrm>
          <a:off x="1077019" y="1121292"/>
          <a:ext cx="2454223" cy="981689"/>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rtl="0">
            <a:lnSpc>
              <a:spcPct val="90000"/>
            </a:lnSpc>
            <a:spcBef>
              <a:spcPct val="0"/>
            </a:spcBef>
            <a:spcAft>
              <a:spcPct val="35000"/>
            </a:spcAft>
            <a:buNone/>
          </a:pPr>
          <a:r>
            <a:rPr lang="en-US" sz="2400" b="1" kern="1200" dirty="0" err="1">
              <a:solidFill>
                <a:schemeClr val="bg1"/>
              </a:solidFill>
            </a:rPr>
            <a:t>可用性</a:t>
          </a:r>
          <a:endParaRPr lang="en-US" sz="2400" kern="1200" dirty="0">
            <a:solidFill>
              <a:schemeClr val="bg1"/>
            </a:solidFill>
          </a:endParaRPr>
        </a:p>
      </dsp:txBody>
      <dsp:txXfrm>
        <a:off x="1567864" y="1121292"/>
        <a:ext cx="1472534" cy="981689"/>
      </dsp:txXfrm>
    </dsp:sp>
    <dsp:sp modelId="{65CA66AD-A686-A64E-B74D-33DC4C582B00}">
      <dsp:nvSpPr>
        <dsp:cNvPr id="0" name=""/>
        <dsp:cNvSpPr/>
      </dsp:nvSpPr>
      <dsp:spPr>
        <a:xfrm>
          <a:off x="3212194" y="1204735"/>
          <a:ext cx="5227098" cy="814802"/>
        </a:xfrm>
        <a:prstGeom prst="chevron">
          <a:avLst/>
        </a:prstGeom>
        <a:solidFill>
          <a:schemeClr val="accent6"/>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err="1">
              <a:solidFill>
                <a:schemeClr val="bg1"/>
              </a:solidFill>
            </a:rPr>
            <a:t>单个处理器的失效不会导致机器停止</a:t>
          </a:r>
          <a:endParaRPr lang="en-US" sz="1800" kern="1200" dirty="0">
            <a:solidFill>
              <a:schemeClr val="bg1"/>
            </a:solidFill>
          </a:endParaRPr>
        </a:p>
      </dsp:txBody>
      <dsp:txXfrm>
        <a:off x="3619595" y="1204735"/>
        <a:ext cx="4412296" cy="814802"/>
      </dsp:txXfrm>
    </dsp:sp>
    <dsp:sp modelId="{8F9EA938-DC97-864B-99D0-4FC17442E668}">
      <dsp:nvSpPr>
        <dsp:cNvPr id="0" name=""/>
        <dsp:cNvSpPr/>
      </dsp:nvSpPr>
      <dsp:spPr>
        <a:xfrm>
          <a:off x="1077019" y="2240418"/>
          <a:ext cx="2454223" cy="981689"/>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rtl="0">
            <a:lnSpc>
              <a:spcPct val="90000"/>
            </a:lnSpc>
            <a:spcBef>
              <a:spcPct val="0"/>
            </a:spcBef>
            <a:spcAft>
              <a:spcPct val="35000"/>
            </a:spcAft>
            <a:buNone/>
          </a:pPr>
          <a:r>
            <a:rPr lang="en-US" sz="2400" b="1" kern="1200" dirty="0" err="1">
              <a:solidFill>
                <a:schemeClr val="bg1"/>
              </a:solidFill>
            </a:rPr>
            <a:t>渐增性</a:t>
          </a:r>
          <a:endParaRPr lang="en-US" sz="2400" kern="1200" dirty="0">
            <a:solidFill>
              <a:schemeClr val="bg1"/>
            </a:solidFill>
          </a:endParaRPr>
        </a:p>
      </dsp:txBody>
      <dsp:txXfrm>
        <a:off x="1567864" y="2240418"/>
        <a:ext cx="1472534" cy="981689"/>
      </dsp:txXfrm>
    </dsp:sp>
    <dsp:sp modelId="{8F69CEFB-EA93-B34B-B0E2-B6DC3736F014}">
      <dsp:nvSpPr>
        <dsp:cNvPr id="0" name=""/>
        <dsp:cNvSpPr/>
      </dsp:nvSpPr>
      <dsp:spPr>
        <a:xfrm>
          <a:off x="3212194" y="2323861"/>
          <a:ext cx="5358098" cy="814802"/>
        </a:xfrm>
        <a:prstGeom prst="chevron">
          <a:avLst/>
        </a:prstGeom>
        <a:solidFill>
          <a:schemeClr val="accent6"/>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err="1">
              <a:solidFill>
                <a:schemeClr val="bg1"/>
              </a:solidFill>
            </a:rPr>
            <a:t>系统性能可以随着添加新的处理器而提高</a:t>
          </a:r>
          <a:endParaRPr lang="en-US" sz="1800" kern="1200" dirty="0">
            <a:solidFill>
              <a:schemeClr val="bg1"/>
            </a:solidFill>
          </a:endParaRPr>
        </a:p>
      </dsp:txBody>
      <dsp:txXfrm>
        <a:off x="3619595" y="2323861"/>
        <a:ext cx="4543296" cy="814802"/>
      </dsp:txXfrm>
    </dsp:sp>
    <dsp:sp modelId="{875511A4-5AA0-AD4B-9347-384E886407FB}">
      <dsp:nvSpPr>
        <dsp:cNvPr id="0" name=""/>
        <dsp:cNvSpPr/>
      </dsp:nvSpPr>
      <dsp:spPr>
        <a:xfrm>
          <a:off x="1077019" y="3359544"/>
          <a:ext cx="2454223" cy="981689"/>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rtl="0">
            <a:lnSpc>
              <a:spcPct val="90000"/>
            </a:lnSpc>
            <a:spcBef>
              <a:spcPct val="0"/>
            </a:spcBef>
            <a:spcAft>
              <a:spcPct val="35000"/>
            </a:spcAft>
            <a:buNone/>
          </a:pPr>
          <a:r>
            <a:rPr lang="en-US" sz="2400" b="1" kern="1200" dirty="0" err="1">
              <a:solidFill>
                <a:schemeClr val="bg1"/>
              </a:solidFill>
            </a:rPr>
            <a:t>扩展性</a:t>
          </a:r>
          <a:endParaRPr lang="en-US" sz="2400" kern="1200" dirty="0">
            <a:solidFill>
              <a:schemeClr val="bg1"/>
            </a:solidFill>
          </a:endParaRPr>
        </a:p>
      </dsp:txBody>
      <dsp:txXfrm>
        <a:off x="1567864" y="3359544"/>
        <a:ext cx="1472534" cy="981689"/>
      </dsp:txXfrm>
    </dsp:sp>
    <dsp:sp modelId="{C6ADD55F-E00F-2644-A5F1-6B69A1D16E1D}">
      <dsp:nvSpPr>
        <dsp:cNvPr id="0" name=""/>
        <dsp:cNvSpPr/>
      </dsp:nvSpPr>
      <dsp:spPr>
        <a:xfrm>
          <a:off x="3212194" y="3380785"/>
          <a:ext cx="5358098" cy="939206"/>
        </a:xfrm>
        <a:prstGeom prst="chevron">
          <a:avLst/>
        </a:prstGeom>
        <a:solidFill>
          <a:schemeClr val="accent6"/>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rtl="0">
            <a:lnSpc>
              <a:spcPct val="90000"/>
            </a:lnSpc>
            <a:spcBef>
              <a:spcPct val="0"/>
            </a:spcBef>
            <a:spcAft>
              <a:spcPct val="35000"/>
            </a:spcAft>
            <a:buNone/>
          </a:pPr>
          <a:r>
            <a:rPr lang="en-US" sz="1800" kern="1200" dirty="0" err="1">
              <a:solidFill>
                <a:schemeClr val="bg1"/>
              </a:solidFill>
            </a:rPr>
            <a:t>生产商根据处理器的数量提供不同价格与性能的产品</a:t>
          </a:r>
          <a:endParaRPr lang="en-US" sz="1800" kern="1200" dirty="0">
            <a:solidFill>
              <a:schemeClr val="bg1"/>
            </a:solidFill>
          </a:endParaRPr>
        </a:p>
      </dsp:txBody>
      <dsp:txXfrm>
        <a:off x="3681797" y="3380785"/>
        <a:ext cx="4418892" cy="9392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BB033-098B-874D-86E2-F7E6A1FCCA9C}">
      <dsp:nvSpPr>
        <dsp:cNvPr id="0" name=""/>
        <dsp:cNvSpPr/>
      </dsp:nvSpPr>
      <dsp:spPr>
        <a:xfrm>
          <a:off x="0" y="1305386"/>
          <a:ext cx="1522556" cy="89528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err="1"/>
            <a:t>并发进程或线程</a:t>
          </a:r>
          <a:endParaRPr lang="en-US" sz="1600" kern="1200" dirty="0"/>
        </a:p>
      </dsp:txBody>
      <dsp:txXfrm>
        <a:off x="26222" y="1331608"/>
        <a:ext cx="1470112" cy="842844"/>
      </dsp:txXfrm>
    </dsp:sp>
    <dsp:sp modelId="{E3ED8868-6417-A346-9D8B-83023FB15D3C}">
      <dsp:nvSpPr>
        <dsp:cNvPr id="0" name=""/>
        <dsp:cNvSpPr/>
      </dsp:nvSpPr>
      <dsp:spPr>
        <a:xfrm>
          <a:off x="152255" y="2200675"/>
          <a:ext cx="157346" cy="1118198"/>
        </a:xfrm>
        <a:custGeom>
          <a:avLst/>
          <a:gdLst/>
          <a:ahLst/>
          <a:cxnLst/>
          <a:rect l="0" t="0" r="0" b="0"/>
          <a:pathLst>
            <a:path>
              <a:moveTo>
                <a:pt x="0" y="0"/>
              </a:moveTo>
              <a:lnTo>
                <a:pt x="0" y="1118198"/>
              </a:lnTo>
              <a:lnTo>
                <a:pt x="157346" y="111819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26FC7CB-FC61-E246-8BE5-826CA9D5A0A9}">
      <dsp:nvSpPr>
        <dsp:cNvPr id="0" name=""/>
        <dsp:cNvSpPr/>
      </dsp:nvSpPr>
      <dsp:spPr>
        <a:xfrm>
          <a:off x="309601" y="2277291"/>
          <a:ext cx="1450453" cy="208316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t>内核程序应可重入</a:t>
          </a:r>
          <a:r>
            <a:rPr lang="zh-CN" altLang="en-US" sz="1600" kern="1200" dirty="0"/>
            <a:t>，使多个处理器能同时执行同一段内核代码</a:t>
          </a:r>
          <a:endParaRPr lang="en-US" sz="1600" kern="1200" dirty="0"/>
        </a:p>
      </dsp:txBody>
      <dsp:txXfrm>
        <a:off x="352083" y="2319773"/>
        <a:ext cx="1365489" cy="1998200"/>
      </dsp:txXfrm>
    </dsp:sp>
    <dsp:sp modelId="{928E9B85-F95F-0A4D-B01A-FAA0C04D08A8}">
      <dsp:nvSpPr>
        <dsp:cNvPr id="0" name=""/>
        <dsp:cNvSpPr/>
      </dsp:nvSpPr>
      <dsp:spPr>
        <a:xfrm>
          <a:off x="1748279" y="1278344"/>
          <a:ext cx="1095466" cy="41463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err="1"/>
            <a:t>调度</a:t>
          </a:r>
          <a:endParaRPr lang="en-US" sz="1600" kern="1200" dirty="0"/>
        </a:p>
      </dsp:txBody>
      <dsp:txXfrm>
        <a:off x="1760423" y="1290488"/>
        <a:ext cx="1071178" cy="390347"/>
      </dsp:txXfrm>
    </dsp:sp>
    <dsp:sp modelId="{56A42574-112F-F040-A0EA-3834A89B47EC}">
      <dsp:nvSpPr>
        <dsp:cNvPr id="0" name=""/>
        <dsp:cNvSpPr/>
      </dsp:nvSpPr>
      <dsp:spPr>
        <a:xfrm>
          <a:off x="1857826" y="1692979"/>
          <a:ext cx="109546" cy="1230653"/>
        </a:xfrm>
        <a:custGeom>
          <a:avLst/>
          <a:gdLst/>
          <a:ahLst/>
          <a:cxnLst/>
          <a:rect l="0" t="0" r="0" b="0"/>
          <a:pathLst>
            <a:path>
              <a:moveTo>
                <a:pt x="0" y="0"/>
              </a:moveTo>
              <a:lnTo>
                <a:pt x="0" y="1230653"/>
              </a:lnTo>
              <a:lnTo>
                <a:pt x="109546" y="123065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927819-7273-1D4F-8666-58E261183BF4}">
      <dsp:nvSpPr>
        <dsp:cNvPr id="0" name=""/>
        <dsp:cNvSpPr/>
      </dsp:nvSpPr>
      <dsp:spPr>
        <a:xfrm>
          <a:off x="1967373" y="1796638"/>
          <a:ext cx="1301954" cy="225398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t>任何处理器都可以执行调度</a:t>
          </a:r>
          <a:r>
            <a:rPr lang="zh-CN" altLang="en-US" sz="1600" kern="1200" dirty="0"/>
            <a:t>，这增加了执行调度策略的难度</a:t>
          </a:r>
          <a:endParaRPr lang="en-US" sz="1600" kern="1200" dirty="0"/>
        </a:p>
      </dsp:txBody>
      <dsp:txXfrm>
        <a:off x="2005506" y="1834771"/>
        <a:ext cx="1225688" cy="2177723"/>
      </dsp:txXfrm>
    </dsp:sp>
    <dsp:sp modelId="{7D87930C-06A0-324F-A5FB-AE995B6F9475}">
      <dsp:nvSpPr>
        <dsp:cNvPr id="0" name=""/>
        <dsp:cNvSpPr/>
      </dsp:nvSpPr>
      <dsp:spPr>
        <a:xfrm>
          <a:off x="3476645" y="1278344"/>
          <a:ext cx="1564103" cy="55490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err="1"/>
            <a:t>同步</a:t>
          </a:r>
          <a:endParaRPr lang="en-US" sz="1600" kern="1200" dirty="0"/>
        </a:p>
      </dsp:txBody>
      <dsp:txXfrm>
        <a:off x="3492898" y="1294597"/>
        <a:ext cx="1531597" cy="522400"/>
      </dsp:txXfrm>
    </dsp:sp>
    <dsp:sp modelId="{CA7A6154-558A-3E4E-B569-99648CCD0383}">
      <dsp:nvSpPr>
        <dsp:cNvPr id="0" name=""/>
        <dsp:cNvSpPr/>
      </dsp:nvSpPr>
      <dsp:spPr>
        <a:xfrm>
          <a:off x="3633055" y="1833250"/>
          <a:ext cx="156410" cy="1267008"/>
        </a:xfrm>
        <a:custGeom>
          <a:avLst/>
          <a:gdLst/>
          <a:ahLst/>
          <a:cxnLst/>
          <a:rect l="0" t="0" r="0" b="0"/>
          <a:pathLst>
            <a:path>
              <a:moveTo>
                <a:pt x="0" y="0"/>
              </a:moveTo>
              <a:lnTo>
                <a:pt x="0" y="1267008"/>
              </a:lnTo>
              <a:lnTo>
                <a:pt x="156410" y="126700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8F41A71-083D-3540-B421-42793CF68D4D}">
      <dsp:nvSpPr>
        <dsp:cNvPr id="0" name=""/>
        <dsp:cNvSpPr/>
      </dsp:nvSpPr>
      <dsp:spPr>
        <a:xfrm>
          <a:off x="3789465" y="1936909"/>
          <a:ext cx="1590500" cy="23267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t>多个活跃进程可能访问共享的地址空间和I</a:t>
          </a:r>
          <a:r>
            <a:rPr lang="en-US" altLang="zh-CN" sz="1600" kern="1200" dirty="0"/>
            <a:t>/O</a:t>
          </a:r>
          <a:r>
            <a:rPr lang="zh-CN" altLang="en-US" sz="1600" kern="1200" dirty="0"/>
            <a:t>资源，因此必须提供有效的同步机制</a:t>
          </a:r>
          <a:endParaRPr lang="en-US" sz="1600" kern="1200" dirty="0"/>
        </a:p>
      </dsp:txBody>
      <dsp:txXfrm>
        <a:off x="3836049" y="1983493"/>
        <a:ext cx="1497332" cy="2233532"/>
      </dsp:txXfrm>
    </dsp:sp>
    <dsp:sp modelId="{F3501B9F-2370-6940-A77C-F30D50C22A16}">
      <dsp:nvSpPr>
        <dsp:cNvPr id="0" name=""/>
        <dsp:cNvSpPr/>
      </dsp:nvSpPr>
      <dsp:spPr>
        <a:xfrm>
          <a:off x="5298790" y="1278344"/>
          <a:ext cx="1442465" cy="55032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err="1"/>
            <a:t>内存管理</a:t>
          </a:r>
          <a:endParaRPr lang="en-US" sz="1600" kern="1200" dirty="0"/>
        </a:p>
      </dsp:txBody>
      <dsp:txXfrm>
        <a:off x="5314909" y="1294463"/>
        <a:ext cx="1410227" cy="518090"/>
      </dsp:txXfrm>
    </dsp:sp>
    <dsp:sp modelId="{AD04DFED-755B-6749-8AC3-4C207875CB01}">
      <dsp:nvSpPr>
        <dsp:cNvPr id="0" name=""/>
        <dsp:cNvSpPr/>
      </dsp:nvSpPr>
      <dsp:spPr>
        <a:xfrm>
          <a:off x="5443037" y="1828672"/>
          <a:ext cx="144246" cy="824023"/>
        </a:xfrm>
        <a:custGeom>
          <a:avLst/>
          <a:gdLst/>
          <a:ahLst/>
          <a:cxnLst/>
          <a:rect l="0" t="0" r="0" b="0"/>
          <a:pathLst>
            <a:path>
              <a:moveTo>
                <a:pt x="0" y="0"/>
              </a:moveTo>
              <a:lnTo>
                <a:pt x="0" y="824023"/>
              </a:lnTo>
              <a:lnTo>
                <a:pt x="144246" y="82402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5F242F4-2600-5940-A614-2DA85E5F1AAD}">
      <dsp:nvSpPr>
        <dsp:cNvPr id="0" name=""/>
        <dsp:cNvSpPr/>
      </dsp:nvSpPr>
      <dsp:spPr>
        <a:xfrm>
          <a:off x="5587283" y="1932331"/>
          <a:ext cx="1151531" cy="14407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t>物理页的重用是关注的最大问题</a:t>
          </a:r>
          <a:endParaRPr lang="en-US" sz="1600" kern="1200" dirty="0"/>
        </a:p>
      </dsp:txBody>
      <dsp:txXfrm>
        <a:off x="5621010" y="1966058"/>
        <a:ext cx="1084077" cy="1373274"/>
      </dsp:txXfrm>
    </dsp:sp>
    <dsp:sp modelId="{C49E4D76-4FDD-B444-9BBB-C61EA22E2950}">
      <dsp:nvSpPr>
        <dsp:cNvPr id="0" name=""/>
        <dsp:cNvSpPr/>
      </dsp:nvSpPr>
      <dsp:spPr>
        <a:xfrm>
          <a:off x="6948574" y="1278344"/>
          <a:ext cx="1159187" cy="81084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err="1"/>
            <a:t>可靠性和容错性</a:t>
          </a:r>
          <a:endParaRPr lang="en-US" sz="1600" kern="1200" dirty="0"/>
        </a:p>
      </dsp:txBody>
      <dsp:txXfrm>
        <a:off x="6972323" y="1302093"/>
        <a:ext cx="1111689" cy="763345"/>
      </dsp:txXfrm>
    </dsp:sp>
    <dsp:sp modelId="{761D829C-1A3D-A544-9740-C515EBF69C9C}">
      <dsp:nvSpPr>
        <dsp:cNvPr id="0" name=""/>
        <dsp:cNvSpPr/>
      </dsp:nvSpPr>
      <dsp:spPr>
        <a:xfrm>
          <a:off x="6934171" y="2089188"/>
          <a:ext cx="130321" cy="1197437"/>
        </a:xfrm>
        <a:custGeom>
          <a:avLst/>
          <a:gdLst/>
          <a:ahLst/>
          <a:cxnLst/>
          <a:rect l="0" t="0" r="0" b="0"/>
          <a:pathLst>
            <a:path>
              <a:moveTo>
                <a:pt x="130321" y="0"/>
              </a:moveTo>
              <a:lnTo>
                <a:pt x="0" y="119743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68B9DD7-46CF-5944-85DC-F784C37E24D7}">
      <dsp:nvSpPr>
        <dsp:cNvPr id="0" name=""/>
        <dsp:cNvSpPr/>
      </dsp:nvSpPr>
      <dsp:spPr>
        <a:xfrm>
          <a:off x="6934171" y="2390930"/>
          <a:ext cx="1348897" cy="179138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t>系统故障时</a:t>
          </a:r>
          <a:r>
            <a:rPr lang="zh-CN" altLang="en-US" sz="1600" kern="1200" dirty="0"/>
            <a:t>，</a:t>
          </a:r>
          <a:r>
            <a:rPr lang="en-US" sz="1600" kern="1200" dirty="0" err="1"/>
            <a:t>操作系统需要尽可能的降低错误的影响</a:t>
          </a:r>
          <a:r>
            <a:rPr lang="zh-CN" altLang="en-US" sz="1600" kern="1200" dirty="0"/>
            <a:t>。</a:t>
          </a:r>
          <a:endParaRPr lang="en-US" sz="1600" kern="1200" dirty="0"/>
        </a:p>
      </dsp:txBody>
      <dsp:txXfrm>
        <a:off x="6973679" y="2430438"/>
        <a:ext cx="1269881" cy="1712373"/>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diagrams.loki3.com/TabbedArc+Icon">
  <dgm:title val="标签式拱形"/>
  <dgm:desc val="用于显示一系列相关项以拱形围绕在公共区域周围。非常适合于少量的文本。"/>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1175"/>
          </a:xfrm>
          <a:prstGeom prst="rect">
            <a:avLst/>
          </a:prstGeom>
        </p:spPr>
        <p:txBody>
          <a:bodyPr vert="horz" lIns="99075" tIns="49538" rIns="99075" bIns="49538" rtlCol="0"/>
          <a:lstStyle>
            <a:lvl1pPr algn="l">
              <a:defRPr sz="1300">
                <a:ea typeface="宋体" charset="-122"/>
              </a:defRPr>
            </a:lvl1pPr>
          </a:lstStyle>
          <a:p>
            <a:pPr>
              <a:defRPr/>
            </a:pPr>
            <a:endParaRPr lang="zh-CN" altLang="en-US"/>
          </a:p>
        </p:txBody>
      </p:sp>
      <p:sp>
        <p:nvSpPr>
          <p:cNvPr id="3" name="日期占位符 2"/>
          <p:cNvSpPr>
            <a:spLocks noGrp="1"/>
          </p:cNvSpPr>
          <p:nvPr>
            <p:ph type="dt" sz="quarter" idx="1"/>
          </p:nvPr>
        </p:nvSpPr>
        <p:spPr>
          <a:xfrm>
            <a:off x="4024313" y="0"/>
            <a:ext cx="3078162" cy="511175"/>
          </a:xfrm>
          <a:prstGeom prst="rect">
            <a:avLst/>
          </a:prstGeom>
        </p:spPr>
        <p:txBody>
          <a:bodyPr vert="horz" lIns="99075" tIns="49538" rIns="99075" bIns="49538" rtlCol="0"/>
          <a:lstStyle>
            <a:lvl1pPr algn="r">
              <a:defRPr sz="1300">
                <a:ea typeface="宋体" charset="-122"/>
              </a:defRPr>
            </a:lvl1pPr>
          </a:lstStyle>
          <a:p>
            <a:pPr>
              <a:defRPr/>
            </a:pPr>
            <a:fld id="{F998EBA9-5287-460C-ACF5-99637A996EBB}" type="datetimeFigureOut">
              <a:rPr lang="zh-CN" altLang="en-US"/>
              <a:pPr>
                <a:defRPr/>
              </a:pPr>
              <a:t>2020/9/9</a:t>
            </a:fld>
            <a:endParaRPr lang="zh-CN" altLang="en-US"/>
          </a:p>
        </p:txBody>
      </p:sp>
      <p:sp>
        <p:nvSpPr>
          <p:cNvPr id="4" name="页脚占位符 3"/>
          <p:cNvSpPr>
            <a:spLocks noGrp="1"/>
          </p:cNvSpPr>
          <p:nvPr>
            <p:ph type="ftr" sz="quarter" idx="2"/>
          </p:nvPr>
        </p:nvSpPr>
        <p:spPr>
          <a:xfrm>
            <a:off x="0" y="9721850"/>
            <a:ext cx="3078163" cy="511175"/>
          </a:xfrm>
          <a:prstGeom prst="rect">
            <a:avLst/>
          </a:prstGeom>
        </p:spPr>
        <p:txBody>
          <a:bodyPr vert="horz" lIns="99075" tIns="49538" rIns="99075" bIns="49538" rtlCol="0" anchor="b"/>
          <a:lstStyle>
            <a:lvl1pPr algn="l">
              <a:defRPr sz="1300">
                <a:ea typeface="宋体" charset="-122"/>
              </a:defRPr>
            </a:lvl1pPr>
          </a:lstStyle>
          <a:p>
            <a:pPr>
              <a:defRPr/>
            </a:pPr>
            <a:endParaRPr lang="zh-CN" altLang="en-US"/>
          </a:p>
        </p:txBody>
      </p:sp>
      <p:sp>
        <p:nvSpPr>
          <p:cNvPr id="5" name="灯片编号占位符 4"/>
          <p:cNvSpPr>
            <a:spLocks noGrp="1"/>
          </p:cNvSpPr>
          <p:nvPr>
            <p:ph type="sldNum" sz="quarter" idx="3"/>
          </p:nvPr>
        </p:nvSpPr>
        <p:spPr>
          <a:xfrm>
            <a:off x="4024313" y="9721850"/>
            <a:ext cx="3078162" cy="511175"/>
          </a:xfrm>
          <a:prstGeom prst="rect">
            <a:avLst/>
          </a:prstGeom>
        </p:spPr>
        <p:txBody>
          <a:bodyPr vert="horz" lIns="99075" tIns="49538" rIns="99075" bIns="49538" rtlCol="0" anchor="b"/>
          <a:lstStyle>
            <a:lvl1pPr algn="r">
              <a:defRPr sz="1300">
                <a:ea typeface="宋体" charset="-122"/>
              </a:defRPr>
            </a:lvl1pPr>
          </a:lstStyle>
          <a:p>
            <a:pPr>
              <a:defRPr/>
            </a:pPr>
            <a:fld id="{47C43DE8-D47E-411A-B881-A019E685275E}" type="slidenum">
              <a:rPr lang="zh-CN" altLang="en-US"/>
              <a:pPr>
                <a:defRPr/>
              </a:pPr>
              <a:t>‹#›</a:t>
            </a:fld>
            <a:endParaRPr lang="zh-CN" altLang="en-US"/>
          </a:p>
        </p:txBody>
      </p:sp>
    </p:spTree>
    <p:extLst>
      <p:ext uri="{BB962C8B-B14F-4D97-AF65-F5344CB8AC3E}">
        <p14:creationId xmlns:p14="http://schemas.microsoft.com/office/powerpoint/2010/main" val="1509956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1175"/>
          </a:xfrm>
          <a:prstGeom prst="rect">
            <a:avLst/>
          </a:prstGeom>
        </p:spPr>
        <p:txBody>
          <a:bodyPr vert="horz" lIns="99075" tIns="49538" rIns="99075" bIns="49538" rtlCol="0"/>
          <a:lstStyle>
            <a:lvl1pPr algn="l" fontAlgn="auto">
              <a:spcBef>
                <a:spcPts val="0"/>
              </a:spcBef>
              <a:spcAft>
                <a:spcPts val="0"/>
              </a:spcAft>
              <a:defRPr sz="1300">
                <a:latin typeface="+mn-lt"/>
                <a:ea typeface="+mn-ea"/>
              </a:defRPr>
            </a:lvl1pPr>
          </a:lstStyle>
          <a:p>
            <a:pPr>
              <a:defRPr/>
            </a:pPr>
            <a:endParaRPr lang="zh-CN" altLang="en-US"/>
          </a:p>
        </p:txBody>
      </p:sp>
      <p:sp>
        <p:nvSpPr>
          <p:cNvPr id="3" name="日期占位符 2"/>
          <p:cNvSpPr>
            <a:spLocks noGrp="1"/>
          </p:cNvSpPr>
          <p:nvPr>
            <p:ph type="dt" idx="1"/>
          </p:nvPr>
        </p:nvSpPr>
        <p:spPr>
          <a:xfrm>
            <a:off x="4024313" y="0"/>
            <a:ext cx="3078162" cy="511175"/>
          </a:xfrm>
          <a:prstGeom prst="rect">
            <a:avLst/>
          </a:prstGeom>
        </p:spPr>
        <p:txBody>
          <a:bodyPr vert="horz" lIns="99075" tIns="49538" rIns="99075" bIns="49538" rtlCol="0"/>
          <a:lstStyle>
            <a:lvl1pPr algn="r" fontAlgn="auto">
              <a:spcBef>
                <a:spcPts val="0"/>
              </a:spcBef>
              <a:spcAft>
                <a:spcPts val="0"/>
              </a:spcAft>
              <a:defRPr sz="1300">
                <a:latin typeface="+mn-lt"/>
                <a:ea typeface="+mn-ea"/>
              </a:defRPr>
            </a:lvl1pPr>
          </a:lstStyle>
          <a:p>
            <a:pPr>
              <a:defRPr/>
            </a:pPr>
            <a:fld id="{1343DC11-4330-4777-BB88-44E30B95D1D3}" type="datetimeFigureOut">
              <a:rPr lang="zh-CN" altLang="en-US"/>
              <a:pPr>
                <a:defRPr/>
              </a:pPr>
              <a:t>2020/9/9</a:t>
            </a:fld>
            <a:endParaRPr lang="zh-CN" altLang="en-US"/>
          </a:p>
        </p:txBody>
      </p:sp>
      <p:sp>
        <p:nvSpPr>
          <p:cNvPr id="4" name="幻灯片图像占位符 3"/>
          <p:cNvSpPr>
            <a:spLocks noGrp="1" noRot="1" noChangeAspect="1"/>
          </p:cNvSpPr>
          <p:nvPr>
            <p:ph type="sldImg" idx="2"/>
          </p:nvPr>
        </p:nvSpPr>
        <p:spPr>
          <a:xfrm>
            <a:off x="995363" y="768350"/>
            <a:ext cx="5113337" cy="3836988"/>
          </a:xfrm>
          <a:prstGeom prst="rect">
            <a:avLst/>
          </a:prstGeom>
          <a:noFill/>
          <a:ln w="12700">
            <a:solidFill>
              <a:prstClr val="black"/>
            </a:solidFill>
          </a:ln>
        </p:spPr>
        <p:txBody>
          <a:bodyPr vert="horz" lIns="99075" tIns="49538" rIns="99075" bIns="49538" rtlCol="0" anchor="ctr"/>
          <a:lstStyle/>
          <a:p>
            <a:pPr lvl="0"/>
            <a:endParaRPr lang="zh-CN" altLang="en-US" noProof="0"/>
          </a:p>
        </p:txBody>
      </p:sp>
      <p:sp>
        <p:nvSpPr>
          <p:cNvPr id="5" name="备注占位符 4"/>
          <p:cNvSpPr>
            <a:spLocks noGrp="1"/>
          </p:cNvSpPr>
          <p:nvPr>
            <p:ph type="body" sz="quarter" idx="3"/>
          </p:nvPr>
        </p:nvSpPr>
        <p:spPr>
          <a:xfrm>
            <a:off x="711200" y="4860925"/>
            <a:ext cx="5683250" cy="4605338"/>
          </a:xfrm>
          <a:prstGeom prst="rect">
            <a:avLst/>
          </a:prstGeom>
        </p:spPr>
        <p:txBody>
          <a:bodyPr vert="horz" lIns="99075" tIns="49538" rIns="99075" bIns="49538"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721850"/>
            <a:ext cx="3078163" cy="511175"/>
          </a:xfrm>
          <a:prstGeom prst="rect">
            <a:avLst/>
          </a:prstGeom>
        </p:spPr>
        <p:txBody>
          <a:bodyPr vert="horz" lIns="99075" tIns="49538" rIns="99075" bIns="49538" rtlCol="0" anchor="b"/>
          <a:lstStyle>
            <a:lvl1pPr algn="l" fontAlgn="auto">
              <a:spcBef>
                <a:spcPts val="0"/>
              </a:spcBef>
              <a:spcAft>
                <a:spcPts val="0"/>
              </a:spcAft>
              <a:defRPr sz="13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4313" y="9721850"/>
            <a:ext cx="3078162" cy="511175"/>
          </a:xfrm>
          <a:prstGeom prst="rect">
            <a:avLst/>
          </a:prstGeom>
        </p:spPr>
        <p:txBody>
          <a:bodyPr vert="horz" lIns="99075" tIns="49538" rIns="99075" bIns="49538" rtlCol="0" anchor="b"/>
          <a:lstStyle>
            <a:lvl1pPr algn="r" fontAlgn="auto">
              <a:spcBef>
                <a:spcPts val="0"/>
              </a:spcBef>
              <a:spcAft>
                <a:spcPts val="0"/>
              </a:spcAft>
              <a:defRPr sz="1300">
                <a:latin typeface="+mn-lt"/>
                <a:ea typeface="+mn-ea"/>
              </a:defRPr>
            </a:lvl1pPr>
          </a:lstStyle>
          <a:p>
            <a:pPr>
              <a:defRPr/>
            </a:pPr>
            <a:fld id="{2C07FCC9-4A0E-4CC2-B4DF-8A98388B43F8}" type="slidenum">
              <a:rPr lang="zh-CN" altLang="en-US"/>
              <a:pPr>
                <a:defRPr/>
              </a:pPr>
              <a:t>‹#›</a:t>
            </a:fld>
            <a:endParaRPr lang="zh-CN" altLang="en-US"/>
          </a:p>
        </p:txBody>
      </p:sp>
    </p:spTree>
    <p:extLst>
      <p:ext uri="{BB962C8B-B14F-4D97-AF65-F5344CB8AC3E}">
        <p14:creationId xmlns:p14="http://schemas.microsoft.com/office/powerpoint/2010/main" val="25405759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p>
            <a:pPr>
              <a:defRPr/>
            </a:pPr>
            <a:fld id="{5D336E14-FF2F-4225-AFB7-E5C127D6F228}" type="slidenum">
              <a:rPr lang="zh-CN" altLang="en-US">
                <a:solidFill>
                  <a:prstClr val="black"/>
                </a:solidFill>
              </a:rPr>
              <a:pPr>
                <a:defRPr/>
              </a:pPr>
              <a:t>1</a:t>
            </a:fld>
            <a:endParaRPr lang="zh-CN" altLang="en-US">
              <a:solidFill>
                <a:prstClr val="black"/>
              </a:solidFill>
            </a:endParaRPr>
          </a:p>
        </p:txBody>
      </p:sp>
    </p:spTree>
    <p:extLst>
      <p:ext uri="{BB962C8B-B14F-4D97-AF65-F5344CB8AC3E}">
        <p14:creationId xmlns:p14="http://schemas.microsoft.com/office/powerpoint/2010/main" val="931037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p>
            <a:pPr>
              <a:defRPr/>
            </a:pPr>
            <a:fld id="{5D336E14-FF2F-4225-AFB7-E5C127D6F228}" type="slidenum">
              <a:rPr lang="zh-CN" altLang="en-US" smtClean="0"/>
              <a:pPr>
                <a:defRPr/>
              </a:pPr>
              <a:t>13</a:t>
            </a:fld>
            <a:endParaRPr lang="zh-CN" altLang="en-US"/>
          </a:p>
        </p:txBody>
      </p:sp>
    </p:spTree>
    <p:extLst>
      <p:ext uri="{BB962C8B-B14F-4D97-AF65-F5344CB8AC3E}">
        <p14:creationId xmlns:p14="http://schemas.microsoft.com/office/powerpoint/2010/main" val="1352594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pPr>
              <a:defRPr/>
            </a:pPr>
            <a:fld id="{2C07FCC9-4A0E-4CC2-B4DF-8A98388B43F8}" type="slidenum">
              <a:rPr lang="zh-CN" altLang="en-US" smtClean="0"/>
              <a:pPr>
                <a:defRPr/>
              </a:pPr>
              <a:t>19</a:t>
            </a:fld>
            <a:endParaRPr lang="zh-CN" altLang="en-US"/>
          </a:p>
        </p:txBody>
      </p:sp>
    </p:spTree>
    <p:extLst>
      <p:ext uri="{BB962C8B-B14F-4D97-AF65-F5344CB8AC3E}">
        <p14:creationId xmlns:p14="http://schemas.microsoft.com/office/powerpoint/2010/main" val="342158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07FCC9-4A0E-4CC2-B4DF-8A98388B43F8}" type="slidenum">
              <a:rPr lang="zh-CN" altLang="en-US" smtClean="0"/>
              <a:pPr>
                <a:defRPr/>
              </a:pPr>
              <a:t>21</a:t>
            </a:fld>
            <a:endParaRPr lang="zh-CN" altLang="en-US"/>
          </a:p>
        </p:txBody>
      </p:sp>
    </p:spTree>
    <p:extLst>
      <p:ext uri="{BB962C8B-B14F-4D97-AF65-F5344CB8AC3E}">
        <p14:creationId xmlns:p14="http://schemas.microsoft.com/office/powerpoint/2010/main" val="1691373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pPr>
              <a:defRPr/>
            </a:pPr>
            <a:fld id="{2C07FCC9-4A0E-4CC2-B4DF-8A98388B43F8}" type="slidenum">
              <a:rPr lang="zh-CN" altLang="en-US" smtClean="0"/>
              <a:pPr>
                <a:defRPr/>
              </a:pPr>
              <a:t>81</a:t>
            </a:fld>
            <a:endParaRPr lang="zh-CN" altLang="en-US"/>
          </a:p>
        </p:txBody>
      </p:sp>
    </p:spTree>
    <p:extLst>
      <p:ext uri="{BB962C8B-B14F-4D97-AF65-F5344CB8AC3E}">
        <p14:creationId xmlns:p14="http://schemas.microsoft.com/office/powerpoint/2010/main" val="3368018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pPr>
              <a:defRPr/>
            </a:pPr>
            <a:fld id="{2C07FCC9-4A0E-4CC2-B4DF-8A98388B43F8}" type="slidenum">
              <a:rPr lang="zh-CN" altLang="en-US" smtClean="0"/>
              <a:pPr>
                <a:defRPr/>
              </a:pPr>
              <a:t>83</a:t>
            </a:fld>
            <a:endParaRPr lang="zh-CN" altLang="en-US"/>
          </a:p>
        </p:txBody>
      </p:sp>
    </p:spTree>
    <p:extLst>
      <p:ext uri="{BB962C8B-B14F-4D97-AF65-F5344CB8AC3E}">
        <p14:creationId xmlns:p14="http://schemas.microsoft.com/office/powerpoint/2010/main" val="7107428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11.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12.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vmlDrawing" Target="../drawings/vmlDrawing13.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vmlDrawing" Target="../drawings/vmlDrawing15.v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2.xml"/><Relationship Id="rId1" Type="http://schemas.openxmlformats.org/officeDocument/2006/relationships/vmlDrawing" Target="../drawings/vmlDrawing16.vml"/><Relationship Id="rId5" Type="http://schemas.openxmlformats.org/officeDocument/2006/relationships/image" Target="../media/image6.png"/><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2.xml"/><Relationship Id="rId1" Type="http://schemas.openxmlformats.org/officeDocument/2006/relationships/vmlDrawing" Target="../drawings/vmlDrawing17.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5" Type="http://schemas.openxmlformats.org/officeDocument/2006/relationships/image" Target="../media/image6.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2.xml"/><Relationship Id="rId1" Type="http://schemas.openxmlformats.org/officeDocument/2006/relationships/vmlDrawing" Target="../drawings/vmlDrawing18.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2.xml"/><Relationship Id="rId1" Type="http://schemas.openxmlformats.org/officeDocument/2006/relationships/vmlDrawing" Target="../drawings/vmlDrawing19.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2.xml"/><Relationship Id="rId1" Type="http://schemas.openxmlformats.org/officeDocument/2006/relationships/vmlDrawing" Target="../drawings/vmlDrawing20.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2.xml"/><Relationship Id="rId1" Type="http://schemas.openxmlformats.org/officeDocument/2006/relationships/vmlDrawing" Target="../drawings/vmlDrawing21.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2.xml"/><Relationship Id="rId1" Type="http://schemas.openxmlformats.org/officeDocument/2006/relationships/vmlDrawing" Target="../drawings/vmlDrawing22.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2.xml"/><Relationship Id="rId1" Type="http://schemas.openxmlformats.org/officeDocument/2006/relationships/vmlDrawing" Target="../drawings/vmlDrawing23.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2.xml"/><Relationship Id="rId1" Type="http://schemas.openxmlformats.org/officeDocument/2006/relationships/vmlDrawing" Target="../drawings/vmlDrawing24.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2.xml"/><Relationship Id="rId1" Type="http://schemas.openxmlformats.org/officeDocument/2006/relationships/vmlDrawing" Target="../drawings/vmlDrawing25.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vmlDrawing" Target="../drawings/vmlDrawing26.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3.xml"/><Relationship Id="rId1" Type="http://schemas.openxmlformats.org/officeDocument/2006/relationships/vmlDrawing" Target="../drawings/vmlDrawing28.v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3.xml"/><Relationship Id="rId1" Type="http://schemas.openxmlformats.org/officeDocument/2006/relationships/vmlDrawing" Target="../drawings/vmlDrawing29.vml"/><Relationship Id="rId5" Type="http://schemas.openxmlformats.org/officeDocument/2006/relationships/image" Target="../media/image6.png"/><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3.xml"/><Relationship Id="rId1" Type="http://schemas.openxmlformats.org/officeDocument/2006/relationships/vmlDrawing" Target="../drawings/vmlDrawing30.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3.xml"/><Relationship Id="rId1" Type="http://schemas.openxmlformats.org/officeDocument/2006/relationships/vmlDrawing" Target="../drawings/vmlDrawing31.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3.xml"/><Relationship Id="rId1" Type="http://schemas.openxmlformats.org/officeDocument/2006/relationships/vmlDrawing" Target="../drawings/vmlDrawing32.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3.xml"/><Relationship Id="rId1" Type="http://schemas.openxmlformats.org/officeDocument/2006/relationships/vmlDrawing" Target="../drawings/vmlDrawing33.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3.xml"/><Relationship Id="rId1" Type="http://schemas.openxmlformats.org/officeDocument/2006/relationships/vmlDrawing" Target="../drawings/vmlDrawing34.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3.xml"/><Relationship Id="rId1" Type="http://schemas.openxmlformats.org/officeDocument/2006/relationships/vmlDrawing" Target="../drawings/vmlDrawing35.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vmlDrawing" Target="../drawings/vmlDrawing5.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3.xml"/><Relationship Id="rId1" Type="http://schemas.openxmlformats.org/officeDocument/2006/relationships/vmlDrawing" Target="../drawings/vmlDrawing36.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3.xml"/><Relationship Id="rId1" Type="http://schemas.openxmlformats.org/officeDocument/2006/relationships/vmlDrawing" Target="../drawings/vmlDrawing37.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3.xml"/><Relationship Id="rId1" Type="http://schemas.openxmlformats.org/officeDocument/2006/relationships/vmlDrawing" Target="../drawings/vmlDrawing38.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3.xml"/><Relationship Id="rId1" Type="http://schemas.openxmlformats.org/officeDocument/2006/relationships/vmlDrawing" Target="../drawings/vmlDrawing39.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4.xml"/><Relationship Id="rId1" Type="http://schemas.openxmlformats.org/officeDocument/2006/relationships/vmlDrawing" Target="../drawings/vmlDrawing41.v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4.xml"/><Relationship Id="rId1" Type="http://schemas.openxmlformats.org/officeDocument/2006/relationships/vmlDrawing" Target="../drawings/vmlDrawing42.vml"/><Relationship Id="rId5" Type="http://schemas.openxmlformats.org/officeDocument/2006/relationships/image" Target="../media/image6.png"/><Relationship Id="rId4"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Master" Target="../slideMasters/slideMaster4.xml"/><Relationship Id="rId1" Type="http://schemas.openxmlformats.org/officeDocument/2006/relationships/vmlDrawing" Target="../drawings/vmlDrawing43.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6.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4.xml"/><Relationship Id="rId1" Type="http://schemas.openxmlformats.org/officeDocument/2006/relationships/vmlDrawing" Target="../drawings/vmlDrawing44.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Master" Target="../slideMasters/slideMaster4.xml"/><Relationship Id="rId1" Type="http://schemas.openxmlformats.org/officeDocument/2006/relationships/vmlDrawing" Target="../drawings/vmlDrawing45.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Master" Target="../slideMasters/slideMaster4.xml"/><Relationship Id="rId1" Type="http://schemas.openxmlformats.org/officeDocument/2006/relationships/vmlDrawing" Target="../drawings/vmlDrawing46.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4.xml"/><Relationship Id="rId1" Type="http://schemas.openxmlformats.org/officeDocument/2006/relationships/vmlDrawing" Target="../drawings/vmlDrawing47.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4.xml"/><Relationship Id="rId1" Type="http://schemas.openxmlformats.org/officeDocument/2006/relationships/vmlDrawing" Target="../drawings/vmlDrawing48.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Master" Target="../slideMasters/slideMaster4.xml"/><Relationship Id="rId1" Type="http://schemas.openxmlformats.org/officeDocument/2006/relationships/vmlDrawing" Target="../drawings/vmlDrawing49.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4.xml"/><Relationship Id="rId1" Type="http://schemas.openxmlformats.org/officeDocument/2006/relationships/vmlDrawing" Target="../drawings/vmlDrawing50.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4.xml"/><Relationship Id="rId1" Type="http://schemas.openxmlformats.org/officeDocument/2006/relationships/vmlDrawing" Target="../drawings/vmlDrawing51.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4.xml"/><Relationship Id="rId1" Type="http://schemas.openxmlformats.org/officeDocument/2006/relationships/vmlDrawing" Target="../drawings/vmlDrawing52.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vmlDrawing" Target="../drawings/vmlDrawing7.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vmlDrawing" Target="../drawings/vmlDrawing8.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vmlDrawing" Target="../drawings/vmlDrawing10.vml"/><Relationship Id="rId5" Type="http://schemas.openxmlformats.org/officeDocument/2006/relationships/image" Target="../media/image7.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FFFFF"/>
        </a:solidFill>
        <a:effectLst/>
      </p:bgPr>
    </p:bg>
    <p:spTree>
      <p:nvGrpSpPr>
        <p:cNvPr id="1" name=""/>
        <p:cNvGrpSpPr/>
        <p:nvPr/>
      </p:nvGrpSpPr>
      <p:grpSpPr>
        <a:xfrm>
          <a:off x="0" y="0"/>
          <a:ext cx="0" cy="0"/>
          <a:chOff x="0" y="0"/>
          <a:chExt cx="0" cy="0"/>
        </a:xfrm>
      </p:grpSpPr>
      <p:graphicFrame>
        <p:nvGraphicFramePr>
          <p:cNvPr id="4" name="Object 65"/>
          <p:cNvGraphicFramePr>
            <a:graphicFrameLocks noChangeAspect="1"/>
          </p:cNvGraphicFramePr>
          <p:nvPr/>
        </p:nvGraphicFramePr>
        <p:xfrm>
          <a:off x="0" y="0"/>
          <a:ext cx="4416425" cy="5876925"/>
        </p:xfrm>
        <a:graphic>
          <a:graphicData uri="http://schemas.openxmlformats.org/presentationml/2006/ole">
            <mc:AlternateContent xmlns:mc="http://schemas.openxmlformats.org/markup-compatibility/2006">
              <mc:Choice xmlns:v="urn:schemas-microsoft-com:vml" Requires="v">
                <p:oleObj spid="_x0000_s249946" name="Image" r:id="rId3" imgW="3415873" imgH="4546032" progId="">
                  <p:embed/>
                </p:oleObj>
              </mc:Choice>
              <mc:Fallback>
                <p:oleObj name="Image" r:id="rId3" imgW="3415873" imgH="4546032" progId="">
                  <p:embed/>
                  <p:pic>
                    <p:nvPicPr>
                      <p:cNvPr id="4"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0" y="0"/>
                        <a:ext cx="4416425" cy="5876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Freeform 68"/>
          <p:cNvSpPr>
            <a:spLocks/>
          </p:cNvSpPr>
          <p:nvPr/>
        </p:nvSpPr>
        <p:spPr bwMode="ltGray">
          <a:xfrm>
            <a:off x="2239963" y="-15875"/>
            <a:ext cx="6916737" cy="6873875"/>
          </a:xfrm>
          <a:custGeom>
            <a:avLst/>
            <a:gdLst>
              <a:gd name="T0" fmla="*/ 2147483647 w 4357"/>
              <a:gd name="T1" fmla="*/ 0 h 4330"/>
              <a:gd name="T2" fmla="*/ 2147483647 w 4357"/>
              <a:gd name="T3" fmla="*/ 2147483647 h 4330"/>
              <a:gd name="T4" fmla="*/ 2147483647 w 4357"/>
              <a:gd name="T5" fmla="*/ 2147483647 h 4330"/>
              <a:gd name="T6" fmla="*/ 2147483647 w 4357"/>
              <a:gd name="T7" fmla="*/ 2147483647 h 4330"/>
              <a:gd name="T8" fmla="*/ 2147483647 w 4357"/>
              <a:gd name="T9" fmla="*/ 2147483647 h 4330"/>
              <a:gd name="T10" fmla="*/ 2147483647 w 4357"/>
              <a:gd name="T11" fmla="*/ 2147483647 h 4330"/>
              <a:gd name="T12" fmla="*/ 0 w 4357"/>
              <a:gd name="T13" fmla="*/ 2147483647 h 4330"/>
              <a:gd name="T14" fmla="*/ 2147483647 w 4357"/>
              <a:gd name="T15" fmla="*/ 2147483647 h 4330"/>
              <a:gd name="T16" fmla="*/ 2147483647 w 4357"/>
              <a:gd name="T17" fmla="*/ 2147483647 h 4330"/>
              <a:gd name="T18" fmla="*/ 2147483647 w 4357"/>
              <a:gd name="T19" fmla="*/ 0 h 4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57" h="4330">
                <a:moveTo>
                  <a:pt x="189" y="0"/>
                </a:moveTo>
                <a:lnTo>
                  <a:pt x="561" y="181"/>
                </a:lnTo>
                <a:lnTo>
                  <a:pt x="943" y="489"/>
                </a:lnTo>
                <a:lnTo>
                  <a:pt x="1221" y="955"/>
                </a:lnTo>
                <a:lnTo>
                  <a:pt x="1413" y="1618"/>
                </a:lnTo>
                <a:lnTo>
                  <a:pt x="1290" y="2648"/>
                </a:lnTo>
                <a:lnTo>
                  <a:pt x="0" y="4330"/>
                </a:lnTo>
                <a:lnTo>
                  <a:pt x="4349" y="4330"/>
                </a:lnTo>
                <a:lnTo>
                  <a:pt x="4357" y="3"/>
                </a:lnTo>
                <a:lnTo>
                  <a:pt x="189" y="0"/>
                </a:lnTo>
                <a:close/>
              </a:path>
            </a:pathLst>
          </a:custGeom>
          <a:gradFill rotWithShape="1">
            <a:gsLst>
              <a:gs pos="0">
                <a:schemeClr val="folHlink"/>
              </a:gs>
              <a:gs pos="100000">
                <a:schemeClr val="tx2"/>
              </a:gs>
            </a:gsLst>
            <a:lin ang="0" scaled="1"/>
          </a:gradFill>
          <a:ln w="9525">
            <a:noFill/>
            <a:round/>
            <a:headEnd/>
            <a:tailEnd/>
          </a:ln>
          <a:effectLst/>
        </p:spPr>
        <p:txBody>
          <a:bodyPr/>
          <a:lstStyle/>
          <a:p>
            <a:endParaRPr lang="zh-CN" altLang="en-US"/>
          </a:p>
        </p:txBody>
      </p:sp>
      <p:sp>
        <p:nvSpPr>
          <p:cNvPr id="6" name="Freeform 71"/>
          <p:cNvSpPr>
            <a:spLocks/>
          </p:cNvSpPr>
          <p:nvPr/>
        </p:nvSpPr>
        <p:spPr bwMode="gray">
          <a:xfrm>
            <a:off x="3059113" y="1196975"/>
            <a:ext cx="3822700" cy="6880225"/>
          </a:xfrm>
          <a:custGeom>
            <a:avLst/>
            <a:gdLst>
              <a:gd name="T0" fmla="*/ 858 w 2408"/>
              <a:gd name="T1" fmla="*/ 0 h 4334"/>
              <a:gd name="T2" fmla="*/ 1984 w 2408"/>
              <a:gd name="T3" fmla="*/ 2582 h 4334"/>
              <a:gd name="T4" fmla="*/ 0 w 2408"/>
              <a:gd name="T5" fmla="*/ 4326 h 4334"/>
              <a:gd name="T6" fmla="*/ 1208 w 2408"/>
              <a:gd name="T7" fmla="*/ 4334 h 4334"/>
              <a:gd name="T8" fmla="*/ 2272 w 2408"/>
              <a:gd name="T9" fmla="*/ 2566 h 4334"/>
              <a:gd name="T10" fmla="*/ 998 w 2408"/>
              <a:gd name="T11" fmla="*/ 2 h 4334"/>
              <a:gd name="T12" fmla="*/ 858 w 2408"/>
              <a:gd name="T13" fmla="*/ 0 h 4334"/>
            </a:gdLst>
            <a:ahLst/>
            <a:cxnLst>
              <a:cxn ang="0">
                <a:pos x="T0" y="T1"/>
              </a:cxn>
              <a:cxn ang="0">
                <a:pos x="T2" y="T3"/>
              </a:cxn>
              <a:cxn ang="0">
                <a:pos x="T4" y="T5"/>
              </a:cxn>
              <a:cxn ang="0">
                <a:pos x="T6" y="T7"/>
              </a:cxn>
              <a:cxn ang="0">
                <a:pos x="T8" y="T9"/>
              </a:cxn>
              <a:cxn ang="0">
                <a:pos x="T10" y="T11"/>
              </a:cxn>
              <a:cxn ang="0">
                <a:pos x="T12" y="T13"/>
              </a:cxn>
            </a:cxnLst>
            <a:rect l="0" t="0" r="r" b="b"/>
            <a:pathLst>
              <a:path w="2408" h="4334">
                <a:moveTo>
                  <a:pt x="858" y="0"/>
                </a:moveTo>
                <a:cubicBezTo>
                  <a:pt x="2020" y="270"/>
                  <a:pt x="2408" y="1630"/>
                  <a:pt x="1984" y="2582"/>
                </a:cubicBezTo>
                <a:cubicBezTo>
                  <a:pt x="1560" y="3534"/>
                  <a:pt x="880" y="3975"/>
                  <a:pt x="0" y="4326"/>
                </a:cubicBezTo>
                <a:lnTo>
                  <a:pt x="1208" y="4334"/>
                </a:lnTo>
                <a:cubicBezTo>
                  <a:pt x="1520" y="4078"/>
                  <a:pt x="2144" y="3342"/>
                  <a:pt x="2272" y="2566"/>
                </a:cubicBezTo>
                <a:cubicBezTo>
                  <a:pt x="2400" y="1790"/>
                  <a:pt x="2278" y="418"/>
                  <a:pt x="998" y="2"/>
                </a:cubicBezTo>
                <a:lnTo>
                  <a:pt x="858" y="0"/>
                </a:lnTo>
                <a:close/>
              </a:path>
            </a:pathLst>
          </a:custGeom>
          <a:gradFill rotWithShape="1">
            <a:gsLst>
              <a:gs pos="0">
                <a:schemeClr val="hlink">
                  <a:gamma/>
                  <a:tint val="27451"/>
                  <a:invGamma/>
                </a:schemeClr>
              </a:gs>
              <a:gs pos="100000">
                <a:schemeClr val="hlink"/>
              </a:gs>
            </a:gsLst>
            <a:lin ang="5400000" scaled="1"/>
          </a:gradFill>
          <a:ln>
            <a:noFill/>
          </a:ln>
          <a:effectLst/>
          <a:extLst>
            <a:ext uri="{91240B29-F687-4f45-9708-019B960494DF}">
              <a14:hiddenLine xmlns="" xmlns:a14="http://schemas.microsoft.com/office/drawing/2010/main" w="9525">
                <a:solidFill>
                  <a:schemeClr val="bg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7" name="Freeform 66"/>
          <p:cNvSpPr>
            <a:spLocks/>
          </p:cNvSpPr>
          <p:nvPr/>
        </p:nvSpPr>
        <p:spPr bwMode="ltGray">
          <a:xfrm>
            <a:off x="0" y="4483100"/>
            <a:ext cx="4122738" cy="2368550"/>
          </a:xfrm>
          <a:custGeom>
            <a:avLst/>
            <a:gdLst>
              <a:gd name="T0" fmla="*/ 0 w 2597"/>
              <a:gd name="T1" fmla="*/ 489 h 1492"/>
              <a:gd name="T2" fmla="*/ 1328 w 2597"/>
              <a:gd name="T3" fmla="*/ 840 h 1492"/>
              <a:gd name="T4" fmla="*/ 2488 w 2597"/>
              <a:gd name="T5" fmla="*/ 0 h 1492"/>
              <a:gd name="T6" fmla="*/ 1712 w 2597"/>
              <a:gd name="T7" fmla="*/ 1124 h 1492"/>
              <a:gd name="T8" fmla="*/ 636 w 2597"/>
              <a:gd name="T9" fmla="*/ 1492 h 1492"/>
              <a:gd name="T10" fmla="*/ 1 w 2597"/>
              <a:gd name="T11" fmla="*/ 1492 h 1492"/>
              <a:gd name="T12" fmla="*/ 0 w 2597"/>
              <a:gd name="T13" fmla="*/ 489 h 1492"/>
            </a:gdLst>
            <a:ahLst/>
            <a:cxnLst>
              <a:cxn ang="0">
                <a:pos x="T0" y="T1"/>
              </a:cxn>
              <a:cxn ang="0">
                <a:pos x="T2" y="T3"/>
              </a:cxn>
              <a:cxn ang="0">
                <a:pos x="T4" y="T5"/>
              </a:cxn>
              <a:cxn ang="0">
                <a:pos x="T6" y="T7"/>
              </a:cxn>
              <a:cxn ang="0">
                <a:pos x="T8" y="T9"/>
              </a:cxn>
              <a:cxn ang="0">
                <a:pos x="T10" y="T11"/>
              </a:cxn>
              <a:cxn ang="0">
                <a:pos x="T12" y="T13"/>
              </a:cxn>
            </a:cxnLst>
            <a:rect l="0" t="0" r="r" b="b"/>
            <a:pathLst>
              <a:path w="2597" h="1492">
                <a:moveTo>
                  <a:pt x="0" y="489"/>
                </a:moveTo>
                <a:cubicBezTo>
                  <a:pt x="247" y="671"/>
                  <a:pt x="632" y="920"/>
                  <a:pt x="1328" y="840"/>
                </a:cubicBezTo>
                <a:cubicBezTo>
                  <a:pt x="2024" y="760"/>
                  <a:pt x="2360" y="131"/>
                  <a:pt x="2488" y="0"/>
                </a:cubicBezTo>
                <a:cubicBezTo>
                  <a:pt x="2597" y="53"/>
                  <a:pt x="1792" y="1068"/>
                  <a:pt x="1712" y="1124"/>
                </a:cubicBezTo>
                <a:cubicBezTo>
                  <a:pt x="1632" y="1180"/>
                  <a:pt x="921" y="1431"/>
                  <a:pt x="636" y="1492"/>
                </a:cubicBezTo>
                <a:lnTo>
                  <a:pt x="1" y="1492"/>
                </a:lnTo>
                <a:lnTo>
                  <a:pt x="0" y="489"/>
                </a:lnTo>
                <a:close/>
              </a:path>
            </a:pathLst>
          </a:custGeom>
          <a:gradFill rotWithShape="1">
            <a:gsLst>
              <a:gs pos="0">
                <a:schemeClr val="bg2">
                  <a:gamma/>
                  <a:shade val="24314"/>
                  <a:invGamma/>
                </a:schemeClr>
              </a:gs>
              <a:gs pos="100000">
                <a:schemeClr val="bg2"/>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8" name="Freeform 67"/>
          <p:cNvSpPr>
            <a:spLocks/>
          </p:cNvSpPr>
          <p:nvPr/>
        </p:nvSpPr>
        <p:spPr bwMode="gray">
          <a:xfrm>
            <a:off x="-12700" y="4149725"/>
            <a:ext cx="4152900" cy="2708275"/>
          </a:xfrm>
          <a:custGeom>
            <a:avLst/>
            <a:gdLst>
              <a:gd name="T0" fmla="*/ 0 w 2576"/>
              <a:gd name="T1" fmla="*/ 1688 h 1688"/>
              <a:gd name="T2" fmla="*/ 0 w 2576"/>
              <a:gd name="T3" fmla="*/ 1112 h 1688"/>
              <a:gd name="T4" fmla="*/ 2576 w 2576"/>
              <a:gd name="T5" fmla="*/ 0 h 1688"/>
              <a:gd name="T6" fmla="*/ 2135 w 2576"/>
              <a:gd name="T7" fmla="*/ 826 h 1688"/>
              <a:gd name="T8" fmla="*/ 635 w 2576"/>
              <a:gd name="T9" fmla="*/ 1688 h 1688"/>
              <a:gd name="T10" fmla="*/ 0 w 2576"/>
              <a:gd name="T11" fmla="*/ 1688 h 1688"/>
            </a:gdLst>
            <a:ahLst/>
            <a:cxnLst>
              <a:cxn ang="0">
                <a:pos x="T0" y="T1"/>
              </a:cxn>
              <a:cxn ang="0">
                <a:pos x="T2" y="T3"/>
              </a:cxn>
              <a:cxn ang="0">
                <a:pos x="T4" y="T5"/>
              </a:cxn>
              <a:cxn ang="0">
                <a:pos x="T6" y="T7"/>
              </a:cxn>
              <a:cxn ang="0">
                <a:pos x="T8" y="T9"/>
              </a:cxn>
              <a:cxn ang="0">
                <a:pos x="T10" y="T11"/>
              </a:cxn>
            </a:cxnLst>
            <a:rect l="0" t="0" r="r" b="b"/>
            <a:pathLst>
              <a:path w="2576" h="1688">
                <a:moveTo>
                  <a:pt x="0" y="1688"/>
                </a:moveTo>
                <a:lnTo>
                  <a:pt x="0" y="1112"/>
                </a:lnTo>
                <a:cubicBezTo>
                  <a:pt x="1960" y="1464"/>
                  <a:pt x="2419" y="304"/>
                  <a:pt x="2576" y="0"/>
                </a:cubicBezTo>
                <a:lnTo>
                  <a:pt x="2135" y="826"/>
                </a:lnTo>
                <a:cubicBezTo>
                  <a:pt x="1618" y="1315"/>
                  <a:pt x="1286" y="1456"/>
                  <a:pt x="635" y="1688"/>
                </a:cubicBezTo>
                <a:lnTo>
                  <a:pt x="0" y="1688"/>
                </a:lnTo>
                <a:close/>
              </a:path>
            </a:pathLst>
          </a:custGeom>
          <a:gradFill rotWithShape="1">
            <a:gsLst>
              <a:gs pos="0">
                <a:schemeClr val="accent2"/>
              </a:gs>
              <a:gs pos="100000">
                <a:schemeClr val="accent2">
                  <a:gamma/>
                  <a:shade val="46275"/>
                  <a:invGamma/>
                </a:schemeClr>
              </a:gs>
            </a:gsLst>
            <a:lin ang="0" scaled="1"/>
          </a:gradFill>
          <a:ln>
            <a:noFill/>
          </a:ln>
          <a:effectLst/>
          <a:extLst>
            <a:ext uri="{91240B29-F687-4f45-9708-019B960494DF}">
              <a14:hiddenLine xmlns="" xmlns:a14="http://schemas.microsoft.com/office/drawing/2010/main" w="9525">
                <a:solidFill>
                  <a:schemeClr val="bg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Rectangle 69"/>
          <p:cNvSpPr>
            <a:spLocks noChangeArrowheads="1"/>
          </p:cNvSpPr>
          <p:nvPr/>
        </p:nvSpPr>
        <p:spPr bwMode="gray">
          <a:xfrm>
            <a:off x="4284663" y="3933825"/>
            <a:ext cx="4875212" cy="431800"/>
          </a:xfrm>
          <a:prstGeom prst="rect">
            <a:avLst/>
          </a:prstGeom>
          <a:solidFill>
            <a:schemeClr val="folHlink"/>
          </a:solidFill>
          <a:ln w="9525">
            <a:noFill/>
            <a:miter lim="800000"/>
            <a:headEnd/>
            <a:tailEnd/>
          </a:ln>
          <a:effectLst/>
        </p:spPr>
        <p:txBody>
          <a:bodyPr wrap="none" anchor="ctr"/>
          <a:lstStyle/>
          <a:p>
            <a:endParaRPr lang="zh-CN" altLang="en-US">
              <a:ea typeface="宋体" pitchFamily="2" charset="-122"/>
            </a:endParaRPr>
          </a:p>
        </p:txBody>
      </p:sp>
      <p:sp>
        <p:nvSpPr>
          <p:cNvPr id="10" name="Line 75"/>
          <p:cNvSpPr>
            <a:spLocks noChangeShapeType="1"/>
          </p:cNvSpPr>
          <p:nvPr/>
        </p:nvSpPr>
        <p:spPr bwMode="white">
          <a:xfrm>
            <a:off x="4297363" y="3937000"/>
            <a:ext cx="4859337" cy="0"/>
          </a:xfrm>
          <a:prstGeom prst="line">
            <a:avLst/>
          </a:prstGeom>
          <a:noFill/>
          <a:ln w="12700">
            <a:solidFill>
              <a:schemeClr val="bg1"/>
            </a:solidFill>
            <a:round/>
            <a:headEnd/>
            <a:tailEnd/>
          </a:ln>
          <a:effectLst/>
        </p:spPr>
        <p:txBody>
          <a:bodyPr/>
          <a:lstStyle/>
          <a:p>
            <a:endParaRPr lang="zh-CN" altLang="en-US"/>
          </a:p>
        </p:txBody>
      </p:sp>
      <p:sp>
        <p:nvSpPr>
          <p:cNvPr id="11" name="Line 70"/>
          <p:cNvSpPr>
            <a:spLocks noChangeShapeType="1"/>
          </p:cNvSpPr>
          <p:nvPr/>
        </p:nvSpPr>
        <p:spPr bwMode="white">
          <a:xfrm>
            <a:off x="4284663" y="4365625"/>
            <a:ext cx="4859337" cy="0"/>
          </a:xfrm>
          <a:prstGeom prst="line">
            <a:avLst/>
          </a:prstGeom>
          <a:noFill/>
          <a:ln w="12700">
            <a:solidFill>
              <a:schemeClr val="bg1"/>
            </a:solidFill>
            <a:round/>
            <a:headEnd/>
            <a:tailEnd/>
          </a:ln>
          <a:effectLst/>
        </p:spPr>
        <p:txBody>
          <a:bodyPr/>
          <a:lstStyle/>
          <a:p>
            <a:endParaRPr lang="zh-CN" altLang="en-US"/>
          </a:p>
        </p:txBody>
      </p:sp>
      <p:pic>
        <p:nvPicPr>
          <p:cNvPr id="12" name="图片 11"/>
          <p:cNvPicPr>
            <a:picLocks noChangeAspect="1"/>
          </p:cNvPicPr>
          <p:nvPr/>
        </p:nvPicPr>
        <p:blipFill>
          <a:blip r:embed="rId5" cstate="print"/>
          <a:stretch>
            <a:fillRect/>
          </a:stretch>
        </p:blipFill>
        <p:spPr>
          <a:xfrm>
            <a:off x="6122988" y="6165850"/>
            <a:ext cx="603250" cy="604838"/>
          </a:xfrm>
          <a:prstGeom prst="rect">
            <a:avLst/>
          </a:prstGeom>
          <a:effectLst>
            <a:outerShdw blurRad="50800" dist="38100" dir="2700000" algn="tl" rotWithShape="0">
              <a:prstClr val="black">
                <a:alpha val="40000"/>
              </a:prstClr>
            </a:outerShdw>
          </a:effectLst>
        </p:spPr>
      </p:pic>
      <p:pic>
        <p:nvPicPr>
          <p:cNvPr id="13" name="图片 12"/>
          <p:cNvPicPr>
            <a:picLocks noChangeAspect="1"/>
          </p:cNvPicPr>
          <p:nvPr/>
        </p:nvPicPr>
        <p:blipFill>
          <a:blip r:embed="rId6" cstate="print"/>
          <a:stretch>
            <a:fillRect/>
          </a:stretch>
        </p:blipFill>
        <p:spPr>
          <a:xfrm>
            <a:off x="6804025" y="6237288"/>
            <a:ext cx="2152650" cy="523875"/>
          </a:xfrm>
          <a:prstGeom prst="rect">
            <a:avLst/>
          </a:prstGeom>
          <a:effectLst>
            <a:outerShdw blurRad="50800" dist="38100" dir="2700000" algn="tl" rotWithShape="0">
              <a:prstClr val="black">
                <a:alpha val="40000"/>
              </a:prstClr>
            </a:outerShdw>
          </a:effectLst>
        </p:spPr>
      </p:pic>
      <p:sp>
        <p:nvSpPr>
          <p:cNvPr id="3074" name="Rectangle 2"/>
          <p:cNvSpPr>
            <a:spLocks noGrp="1" noChangeArrowheads="1"/>
          </p:cNvSpPr>
          <p:nvPr>
            <p:ph type="ctrTitle"/>
          </p:nvPr>
        </p:nvSpPr>
        <p:spPr>
          <a:xfrm>
            <a:off x="4724400" y="3048000"/>
            <a:ext cx="4114800" cy="762000"/>
          </a:xfrm>
          <a:extLst>
            <a:ext uri="{AF507438-7753-43e0-B8FC-AC1667EBCBE1}">
              <a14:hiddenEffects xmlns="" xmlns:a14="http://schemas.microsoft.com/office/drawing/2010/main">
                <a:effectLst>
                  <a:outerShdw dist="53882" dir="2700000" algn="ctr" rotWithShape="0">
                    <a:schemeClr val="tx1"/>
                  </a:outerShdw>
                </a:effectLst>
              </a14:hiddenEffects>
            </a:ext>
          </a:extLst>
        </p:spPr>
        <p:txBody>
          <a:bodyPr/>
          <a:lstStyle>
            <a:lvl1pPr algn="l">
              <a:defRPr sz="4400" b="0" i="1"/>
            </a:lvl1pPr>
          </a:lstStyle>
          <a:p>
            <a:pPr lvl="0"/>
            <a:r>
              <a:rPr lang="zh-CN" altLang="en-US" noProof="0"/>
              <a:t>单击此处编辑母版标题样式</a:t>
            </a:r>
            <a:endParaRPr lang="en-US" altLang="zh-CN" noProof="0" dirty="0"/>
          </a:p>
        </p:txBody>
      </p:sp>
      <p:sp>
        <p:nvSpPr>
          <p:cNvPr id="3075" name="Rectangle 3"/>
          <p:cNvSpPr>
            <a:spLocks noGrp="1" noChangeArrowheads="1"/>
          </p:cNvSpPr>
          <p:nvPr>
            <p:ph type="subTitle" idx="1"/>
          </p:nvPr>
        </p:nvSpPr>
        <p:spPr bwMode="white">
          <a:xfrm>
            <a:off x="4724400" y="3886200"/>
            <a:ext cx="4267200" cy="533400"/>
          </a:xfrm>
        </p:spPr>
        <p:txBody>
          <a:bodyPr/>
          <a:lstStyle>
            <a:lvl1pPr marL="0" indent="0">
              <a:buFont typeface="Wingdings" pitchFamily="2" charset="2"/>
              <a:buNone/>
              <a:defRPr sz="2400" b="0">
                <a:solidFill>
                  <a:schemeClr val="bg1"/>
                </a:solidFill>
              </a:defRPr>
            </a:lvl1pPr>
          </a:lstStyle>
          <a:p>
            <a:pPr lvl="0"/>
            <a:r>
              <a:rPr lang="zh-CN" altLang="en-US" noProof="0"/>
              <a:t>单击此处编辑母版副标题样式</a:t>
            </a:r>
            <a:endParaRPr lang="en-US" altLang="zh-CN" noProof="0" dirty="0"/>
          </a:p>
        </p:txBody>
      </p:sp>
      <p:sp>
        <p:nvSpPr>
          <p:cNvPr id="14" name="Rectangle 72"/>
          <p:cNvSpPr>
            <a:spLocks noGrp="1" noChangeArrowheads="1"/>
          </p:cNvSpPr>
          <p:nvPr>
            <p:ph type="dt" sz="half" idx="10"/>
          </p:nvPr>
        </p:nvSpPr>
        <p:spPr>
          <a:xfrm>
            <a:off x="457200" y="6564313"/>
            <a:ext cx="2133600" cy="157162"/>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l">
              <a:defRPr sz="1400" b="0">
                <a:latin typeface="Times New Roman" pitchFamily="18" charset="0"/>
                <a:ea typeface="宋体" charset="-122"/>
              </a:defRPr>
            </a:lvl1pPr>
          </a:lstStyle>
          <a:p>
            <a:pPr>
              <a:defRPr/>
            </a:pPr>
            <a:fld id="{86905619-E0D3-4471-9E20-9952C4262287}" type="datetimeFigureOut">
              <a:rPr lang="zh-CN" altLang="en-US" smtClean="0"/>
              <a:pPr>
                <a:defRPr/>
              </a:pPr>
              <a:t>2020/9/9</a:t>
            </a:fld>
            <a:endParaRPr lang="zh-CN" altLang="en-US"/>
          </a:p>
        </p:txBody>
      </p:sp>
      <p:sp>
        <p:nvSpPr>
          <p:cNvPr id="15" name="Rectangle 73"/>
          <p:cNvSpPr>
            <a:spLocks noGrp="1" noChangeArrowheads="1"/>
          </p:cNvSpPr>
          <p:nvPr>
            <p:ph type="ftr" sz="quarter" idx="11"/>
          </p:nvPr>
        </p:nvSpPr>
        <p:spPr>
          <a:xfrm>
            <a:off x="3124200" y="6550025"/>
            <a:ext cx="2895600" cy="17145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ctr">
              <a:defRPr sz="1400">
                <a:latin typeface="Times New Roman" pitchFamily="18" charset="0"/>
              </a:defRPr>
            </a:lvl1pPr>
          </a:lstStyle>
          <a:p>
            <a:pPr>
              <a:defRPr/>
            </a:pPr>
            <a:endParaRPr lang="en-US" altLang="zh-CN"/>
          </a:p>
        </p:txBody>
      </p:sp>
      <p:sp>
        <p:nvSpPr>
          <p:cNvPr id="16" name="Rectangle 74"/>
          <p:cNvSpPr>
            <a:spLocks noGrp="1" noChangeArrowheads="1"/>
          </p:cNvSpPr>
          <p:nvPr>
            <p:ph type="sldNum" sz="quarter" idx="12"/>
          </p:nvPr>
        </p:nvSpPr>
        <p:spPr>
          <a:xfrm>
            <a:off x="6553200" y="6535738"/>
            <a:ext cx="2133600" cy="185737"/>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r">
              <a:defRPr sz="1400">
                <a:solidFill>
                  <a:schemeClr val="bg1"/>
                </a:solidFill>
                <a:latin typeface="Times New Roman" pitchFamily="18" charset="0"/>
              </a:defRPr>
            </a:lvl1pPr>
          </a:lstStyle>
          <a:p>
            <a:pPr>
              <a:defRPr/>
            </a:pPr>
            <a:fld id="{67D845B6-41E3-4210-B9C6-FF3693011001}" type="slidenum">
              <a:rPr lang="en-US" altLang="zh-CN" smtClean="0"/>
              <a:pPr>
                <a:defRPr/>
              </a:pPr>
              <a:t>‹#›</a:t>
            </a:fld>
            <a:endParaRPr lang="en-US" altLang="zh-CN"/>
          </a:p>
        </p:txBody>
      </p:sp>
    </p:spTree>
    <p:extLst>
      <p:ext uri="{BB962C8B-B14F-4D97-AF65-F5344CB8AC3E}">
        <p14:creationId xmlns:p14="http://schemas.microsoft.com/office/powerpoint/2010/main" val="1829783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59162"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
第二级
第三级
第四级
第五级</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D5843F23-2672-416B-9C1F-EF792041CC72}" type="slidenum">
              <a:rPr lang="zh-CN" altLang="en-US" smtClean="0"/>
              <a:pPr>
                <a:defRPr/>
              </a:pPr>
              <a:t>‹#›</a:t>
            </a:fld>
            <a:endParaRPr lang="zh-CN" altLang="en-US" dirty="0"/>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75728B1-0D70-4709-BFA6-270A8339AD85}" type="datetimeFigureOut">
              <a:rPr lang="zh-CN" altLang="en-US" smtClean="0"/>
              <a:pPr>
                <a:defRPr/>
              </a:pPr>
              <a:t>2020/9/9</a:t>
            </a:fld>
            <a:endParaRPr lang="zh-CN" altLang="en-US"/>
          </a:p>
        </p:txBody>
      </p:sp>
    </p:spTree>
    <p:extLst>
      <p:ext uri="{BB962C8B-B14F-4D97-AF65-F5344CB8AC3E}">
        <p14:creationId xmlns:p14="http://schemas.microsoft.com/office/powerpoint/2010/main" val="78863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60186"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竖排标题 1"/>
          <p:cNvSpPr>
            <a:spLocks noGrp="1"/>
          </p:cNvSpPr>
          <p:nvPr>
            <p:ph type="title" orient="vert"/>
          </p:nvPr>
        </p:nvSpPr>
        <p:spPr>
          <a:xfrm>
            <a:off x="6629400" y="228600"/>
            <a:ext cx="2057400" cy="5943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0"/>
            <a:ext cx="6019800" cy="5943600"/>
          </a:xfrm>
        </p:spPr>
        <p:txBody>
          <a:bodyPr vert="eaVert"/>
          <a:lstStyle/>
          <a:p>
            <a:pPr lvl="0"/>
            <a:r>
              <a:rPr lang="zh-CN" altLang="en-US"/>
              <a:t>编辑母版文本样式
第二级
第三级
第四级
第五级</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290F1E6-2D8F-46F5-BF6B-F76811744B93}" type="slidenum">
              <a:rPr lang="zh-CN" altLang="en-US" smtClean="0"/>
              <a:pPr>
                <a:defRPr/>
              </a:pPr>
              <a:t>‹#›</a:t>
            </a:fld>
            <a:endParaRPr lang="zh-CN" altLang="en-US" dirty="0"/>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64517BFB-033A-4BE8-AD5A-ED56E50BB105}" type="datetimeFigureOut">
              <a:rPr lang="zh-CN" altLang="en-US" smtClean="0"/>
              <a:pPr>
                <a:defRPr/>
              </a:pPr>
              <a:t>2020/9/9</a:t>
            </a:fld>
            <a:endParaRPr lang="zh-CN" altLang="en-US"/>
          </a:p>
        </p:txBody>
      </p:sp>
    </p:spTree>
    <p:extLst>
      <p:ext uri="{BB962C8B-B14F-4D97-AF65-F5344CB8AC3E}">
        <p14:creationId xmlns:p14="http://schemas.microsoft.com/office/powerpoint/2010/main" val="4153518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61210"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838200" y="228600"/>
            <a:ext cx="7162800" cy="563563"/>
          </a:xfrm>
        </p:spPr>
        <p:txBody>
          <a:bodyPr/>
          <a:lstStyle/>
          <a:p>
            <a:r>
              <a:rPr lang="zh-CN" altLang="en-US"/>
              <a:t>单击此处编辑母版标题样式</a:t>
            </a:r>
          </a:p>
        </p:txBody>
      </p:sp>
      <p:sp>
        <p:nvSpPr>
          <p:cNvPr id="3" name="表格占位符 2"/>
          <p:cNvSpPr>
            <a:spLocks noGrp="1"/>
          </p:cNvSpPr>
          <p:nvPr>
            <p:ph type="tbl" idx="1"/>
          </p:nvPr>
        </p:nvSpPr>
        <p:spPr>
          <a:xfrm>
            <a:off x="457200" y="1219200"/>
            <a:ext cx="8229600" cy="4953000"/>
          </a:xfrm>
        </p:spPr>
        <p:txBody>
          <a:bodyPr/>
          <a:lstStyle/>
          <a:p>
            <a:pPr lvl="0"/>
            <a:r>
              <a:rPr lang="zh-CN" altLang="en-US" noProof="0"/>
              <a:t>单击图标添加表格</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C968DE04-5F5F-4153-8B2A-1496B8B8BFD2}" type="slidenum">
              <a:rPr lang="zh-CN" altLang="en-US" smtClean="0"/>
              <a:pPr>
                <a:defRPr/>
              </a:pPr>
              <a:t>‹#›</a:t>
            </a:fld>
            <a:endParaRPr lang="zh-CN" altLang="en-US" dirty="0"/>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08CCC8D5-5533-4F3A-8F96-E4190A9567E3}" type="datetimeFigureOut">
              <a:rPr lang="zh-CN" altLang="en-US" smtClean="0"/>
              <a:pPr>
                <a:defRPr/>
              </a:pPr>
              <a:t>2020/9/9</a:t>
            </a:fld>
            <a:endParaRPr lang="zh-CN" altLang="en-US"/>
          </a:p>
        </p:txBody>
      </p:sp>
    </p:spTree>
    <p:extLst>
      <p:ext uri="{BB962C8B-B14F-4D97-AF65-F5344CB8AC3E}">
        <p14:creationId xmlns:p14="http://schemas.microsoft.com/office/powerpoint/2010/main" val="2949980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编辑母版文本样式
第二级
第三级
第四级
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08CCC8D5-5533-4F3A-8F96-E4190A9567E3}" type="datetimeFigureOut">
              <a:rPr lang="zh-CN" altLang="en-US" smtClean="0"/>
              <a:pPr>
                <a:defRPr/>
              </a:pPr>
              <a:t>2020/9/9</a:t>
            </a:fld>
            <a:endParaRPr lang="zh-CN" altLang="en-US"/>
          </a:p>
        </p:txBody>
      </p:sp>
      <p:sp>
        <p:nvSpPr>
          <p:cNvPr id="5" name="灯片编号占位符 7"/>
          <p:cNvSpPr>
            <a:spLocks noGrp="1"/>
          </p:cNvSpPr>
          <p:nvPr>
            <p:ph type="sldNum" sz="quarter" idx="11"/>
          </p:nvPr>
        </p:nvSpPr>
        <p:spPr/>
        <p:txBody>
          <a:bodyPr/>
          <a:lstStyle>
            <a:lvl1pPr>
              <a:defRPr/>
            </a:lvl1pPr>
          </a:lstStyle>
          <a:p>
            <a:pPr>
              <a:defRPr/>
            </a:pPr>
            <a:fld id="{C968DE04-5F5F-4153-8B2A-1496B8B8BFD2}" type="slidenum">
              <a:rPr lang="zh-CN" altLang="en-US" smtClean="0"/>
              <a:pPr>
                <a:defRPr/>
              </a:pPr>
              <a:t>‹#›</a:t>
            </a:fld>
            <a:endParaRPr lang="zh-CN" altLang="en-US" dirty="0"/>
          </a:p>
        </p:txBody>
      </p:sp>
      <p:sp>
        <p:nvSpPr>
          <p:cNvPr id="6" name="页脚占位符 8"/>
          <p:cNvSpPr>
            <a:spLocks noGrp="1"/>
          </p:cNvSpPr>
          <p:nvPr>
            <p:ph type="ftr" sz="quarter" idx="12"/>
          </p:nvPr>
        </p:nvSpPr>
        <p:spPr>
          <a:xfrm>
            <a:off x="3124200" y="6356350"/>
            <a:ext cx="2895600" cy="365125"/>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0794819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编辑母版文本样式
第二级
第三级
第四级
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08CCC8D5-5533-4F3A-8F96-E4190A9567E3}" type="datetimeFigureOut">
              <a:rPr lang="zh-CN" altLang="en-US" smtClean="0"/>
              <a:pPr>
                <a:defRPr/>
              </a:pPr>
              <a:t>2020/9/9</a:t>
            </a:fld>
            <a:endParaRPr lang="zh-CN" altLang="en-US"/>
          </a:p>
        </p:txBody>
      </p:sp>
      <p:sp>
        <p:nvSpPr>
          <p:cNvPr id="5" name="灯片编号占位符 7"/>
          <p:cNvSpPr>
            <a:spLocks noGrp="1"/>
          </p:cNvSpPr>
          <p:nvPr>
            <p:ph type="sldNum" sz="quarter" idx="11"/>
          </p:nvPr>
        </p:nvSpPr>
        <p:spPr/>
        <p:txBody>
          <a:bodyPr/>
          <a:lstStyle>
            <a:lvl1pPr>
              <a:defRPr/>
            </a:lvl1pPr>
          </a:lstStyle>
          <a:p>
            <a:pPr>
              <a:defRPr/>
            </a:pPr>
            <a:fld id="{C968DE04-5F5F-4153-8B2A-1496B8B8BFD2}" type="slidenum">
              <a:rPr lang="zh-CN" altLang="en-US" smtClean="0"/>
              <a:pPr>
                <a:defRPr/>
              </a:pPr>
              <a:t>‹#›</a:t>
            </a:fld>
            <a:endParaRPr lang="zh-CN" altLang="en-US" dirty="0"/>
          </a:p>
        </p:txBody>
      </p:sp>
      <p:sp>
        <p:nvSpPr>
          <p:cNvPr id="6" name="页脚占位符 8"/>
          <p:cNvSpPr>
            <a:spLocks noGrp="1"/>
          </p:cNvSpPr>
          <p:nvPr>
            <p:ph type="ftr" sz="quarter" idx="12"/>
          </p:nvPr>
        </p:nvSpPr>
        <p:spPr>
          <a:xfrm>
            <a:off x="3124200" y="6356350"/>
            <a:ext cx="2895600" cy="365125"/>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3872059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29FE358C-7DD5-4997-8005-189B9C0EECAB}" type="datetimeFigureOut">
              <a:rPr lang="zh-CN" altLang="en-US"/>
              <a:pPr>
                <a:defRPr/>
              </a:pPr>
              <a:t>2020/9/9</a:t>
            </a:fld>
            <a:endParaRPr lang="zh-CN" altLang="en-US"/>
          </a:p>
        </p:txBody>
      </p:sp>
      <p:sp>
        <p:nvSpPr>
          <p:cNvPr id="5" name="灯片编号占位符 7"/>
          <p:cNvSpPr>
            <a:spLocks noGrp="1"/>
          </p:cNvSpPr>
          <p:nvPr>
            <p:ph type="sldNum" sz="quarter" idx="11"/>
          </p:nvPr>
        </p:nvSpPr>
        <p:spPr/>
        <p:txBody>
          <a:bodyPr/>
          <a:lstStyle>
            <a:lvl1pPr>
              <a:defRPr/>
            </a:lvl1pPr>
          </a:lstStyle>
          <a:p>
            <a:pPr>
              <a:defRPr/>
            </a:pPr>
            <a:fld id="{63FC25F2-A177-4B85-85F4-0A3742316332}" type="slidenum">
              <a:rPr lang="zh-CN" altLang="en-US"/>
              <a:pPr>
                <a:defRPr/>
              </a:pPr>
              <a:t>‹#›</a:t>
            </a:fld>
            <a:endParaRPr lang="zh-CN" altLang="en-US" dirty="0"/>
          </a:p>
        </p:txBody>
      </p:sp>
      <p:sp>
        <p:nvSpPr>
          <p:cNvPr id="6" name="页脚占位符 8"/>
          <p:cNvSpPr>
            <a:spLocks noGrp="1"/>
          </p:cNvSpPr>
          <p:nvPr>
            <p:ph type="ftr" sz="quarter" idx="12"/>
          </p:nvPr>
        </p:nvSpPr>
        <p:spPr>
          <a:xfrm>
            <a:off x="3124200" y="6356350"/>
            <a:ext cx="2895600" cy="365125"/>
          </a:xfrm>
          <a:prstGeom prst="rect">
            <a:avLst/>
          </a:prstGeom>
        </p:spPr>
        <p:txBody>
          <a:bodyPr/>
          <a:lstStyle>
            <a:lvl1pPr>
              <a:defRPr/>
            </a:lvl1pPr>
          </a:lstStyle>
          <a:p>
            <a:pPr>
              <a:defRPr/>
            </a:pPr>
            <a:endParaRPr lang="zh-CN" altLang="en-US"/>
          </a:p>
        </p:txBody>
      </p:sp>
    </p:spTree>
    <p:extLst>
      <p:ext uri="{BB962C8B-B14F-4D97-AF65-F5344CB8AC3E}">
        <p14:creationId xmlns:p14="http://schemas.microsoft.com/office/powerpoint/2010/main" val="414862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29FE358C-7DD5-4997-8005-189B9C0EECAB}" type="datetimeFigureOut">
              <a:rPr lang="zh-CN" altLang="en-US">
                <a:solidFill>
                  <a:prstClr val="black">
                    <a:tint val="75000"/>
                  </a:prstClr>
                </a:solidFill>
              </a:rPr>
              <a:pPr>
                <a:defRPr/>
              </a:pPr>
              <a:t>2020/9/9</a:t>
            </a:fld>
            <a:endParaRPr lang="zh-CN" altLang="en-US">
              <a:solidFill>
                <a:prstClr val="black">
                  <a:tint val="75000"/>
                </a:prstClr>
              </a:solidFill>
            </a:endParaRPr>
          </a:p>
        </p:txBody>
      </p:sp>
      <p:sp>
        <p:nvSpPr>
          <p:cNvPr id="5" name="灯片编号占位符 7"/>
          <p:cNvSpPr>
            <a:spLocks noGrp="1"/>
          </p:cNvSpPr>
          <p:nvPr>
            <p:ph type="sldNum" sz="quarter" idx="11"/>
          </p:nvPr>
        </p:nvSpPr>
        <p:spPr/>
        <p:txBody>
          <a:bodyPr/>
          <a:lstStyle>
            <a:lvl1pPr>
              <a:defRPr/>
            </a:lvl1pPr>
          </a:lstStyle>
          <a:p>
            <a:pPr>
              <a:defRPr/>
            </a:pPr>
            <a:fld id="{63FC25F2-A177-4B85-85F4-0A3742316332}" type="slidenum">
              <a:rPr lang="zh-CN" altLang="en-US">
                <a:solidFill>
                  <a:prstClr val="black">
                    <a:tint val="75000"/>
                  </a:prstClr>
                </a:solidFill>
              </a:rPr>
              <a:pPr>
                <a:defRPr/>
              </a:pPr>
              <a:t>‹#›</a:t>
            </a:fld>
            <a:endParaRPr lang="zh-CN" altLang="en-US" dirty="0">
              <a:solidFill>
                <a:prstClr val="black">
                  <a:tint val="75000"/>
                </a:prstClr>
              </a:solidFill>
            </a:endParaRPr>
          </a:p>
        </p:txBody>
      </p:sp>
      <p:sp>
        <p:nvSpPr>
          <p:cNvPr id="6" name="页脚占位符 8"/>
          <p:cNvSpPr>
            <a:spLocks noGrp="1"/>
          </p:cNvSpPr>
          <p:nvPr>
            <p:ph type="ftr" sz="quarter" idx="12"/>
          </p:nvPr>
        </p:nvSpPr>
        <p:spPr>
          <a:xfrm>
            <a:off x="3124200" y="6356350"/>
            <a:ext cx="2895600" cy="365125"/>
          </a:xfrm>
          <a:prstGeom prst="rect">
            <a:avLst/>
          </a:prstGeom>
        </p:spPr>
        <p:txBody>
          <a:bodyPr/>
          <a:lstStyle>
            <a:lvl1pPr>
              <a:defRPr/>
            </a:lvl1pPr>
          </a:lstStyle>
          <a:p>
            <a:pPr>
              <a:defRPr/>
            </a:pPr>
            <a:endParaRPr lang="zh-CN" altLang="en-US">
              <a:solidFill>
                <a:prstClr val="black">
                  <a:tint val="75000"/>
                </a:prstClr>
              </a:solidFill>
            </a:endParaRPr>
          </a:p>
        </p:txBody>
      </p:sp>
    </p:spTree>
    <p:extLst>
      <p:ext uri="{BB962C8B-B14F-4D97-AF65-F5344CB8AC3E}">
        <p14:creationId xmlns:p14="http://schemas.microsoft.com/office/powerpoint/2010/main" val="356279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FFFFF"/>
        </a:solidFill>
        <a:effectLst/>
      </p:bgPr>
    </p:bg>
    <p:spTree>
      <p:nvGrpSpPr>
        <p:cNvPr id="1" name=""/>
        <p:cNvGrpSpPr/>
        <p:nvPr/>
      </p:nvGrpSpPr>
      <p:grpSpPr>
        <a:xfrm>
          <a:off x="0" y="0"/>
          <a:ext cx="0" cy="0"/>
          <a:chOff x="0" y="0"/>
          <a:chExt cx="0" cy="0"/>
        </a:xfrm>
      </p:grpSpPr>
      <p:graphicFrame>
        <p:nvGraphicFramePr>
          <p:cNvPr id="4" name="Object 65"/>
          <p:cNvGraphicFramePr>
            <a:graphicFrameLocks noChangeAspect="1"/>
          </p:cNvGraphicFramePr>
          <p:nvPr/>
        </p:nvGraphicFramePr>
        <p:xfrm>
          <a:off x="0" y="0"/>
          <a:ext cx="4416425" cy="5876925"/>
        </p:xfrm>
        <a:graphic>
          <a:graphicData uri="http://schemas.openxmlformats.org/presentationml/2006/ole">
            <mc:AlternateContent xmlns:mc="http://schemas.openxmlformats.org/markup-compatibility/2006">
              <mc:Choice xmlns:v="urn:schemas-microsoft-com:vml" Requires="v">
                <p:oleObj spid="_x0000_s263258" name="Image" r:id="rId3" imgW="3415873" imgH="4546032" progId="">
                  <p:embed/>
                </p:oleObj>
              </mc:Choice>
              <mc:Fallback>
                <p:oleObj name="Image" r:id="rId3" imgW="3415873" imgH="4546032" progId="">
                  <p:embed/>
                  <p:pic>
                    <p:nvPicPr>
                      <p:cNvPr id="4"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0" y="0"/>
                        <a:ext cx="4416425" cy="5876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Freeform 68"/>
          <p:cNvSpPr>
            <a:spLocks/>
          </p:cNvSpPr>
          <p:nvPr/>
        </p:nvSpPr>
        <p:spPr bwMode="ltGray">
          <a:xfrm>
            <a:off x="2239963" y="-15875"/>
            <a:ext cx="6916737" cy="6873875"/>
          </a:xfrm>
          <a:custGeom>
            <a:avLst/>
            <a:gdLst>
              <a:gd name="T0" fmla="*/ 2147483647 w 4357"/>
              <a:gd name="T1" fmla="*/ 0 h 4330"/>
              <a:gd name="T2" fmla="*/ 2147483647 w 4357"/>
              <a:gd name="T3" fmla="*/ 2147483647 h 4330"/>
              <a:gd name="T4" fmla="*/ 2147483647 w 4357"/>
              <a:gd name="T5" fmla="*/ 2147483647 h 4330"/>
              <a:gd name="T6" fmla="*/ 2147483647 w 4357"/>
              <a:gd name="T7" fmla="*/ 2147483647 h 4330"/>
              <a:gd name="T8" fmla="*/ 2147483647 w 4357"/>
              <a:gd name="T9" fmla="*/ 2147483647 h 4330"/>
              <a:gd name="T10" fmla="*/ 2147483647 w 4357"/>
              <a:gd name="T11" fmla="*/ 2147483647 h 4330"/>
              <a:gd name="T12" fmla="*/ 0 w 4357"/>
              <a:gd name="T13" fmla="*/ 2147483647 h 4330"/>
              <a:gd name="T14" fmla="*/ 2147483647 w 4357"/>
              <a:gd name="T15" fmla="*/ 2147483647 h 4330"/>
              <a:gd name="T16" fmla="*/ 2147483647 w 4357"/>
              <a:gd name="T17" fmla="*/ 2147483647 h 4330"/>
              <a:gd name="T18" fmla="*/ 2147483647 w 4357"/>
              <a:gd name="T19" fmla="*/ 0 h 4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57" h="4330">
                <a:moveTo>
                  <a:pt x="189" y="0"/>
                </a:moveTo>
                <a:lnTo>
                  <a:pt x="561" y="181"/>
                </a:lnTo>
                <a:lnTo>
                  <a:pt x="943" y="489"/>
                </a:lnTo>
                <a:lnTo>
                  <a:pt x="1221" y="955"/>
                </a:lnTo>
                <a:lnTo>
                  <a:pt x="1413" y="1618"/>
                </a:lnTo>
                <a:lnTo>
                  <a:pt x="1290" y="2648"/>
                </a:lnTo>
                <a:lnTo>
                  <a:pt x="0" y="4330"/>
                </a:lnTo>
                <a:lnTo>
                  <a:pt x="4349" y="4330"/>
                </a:lnTo>
                <a:lnTo>
                  <a:pt x="4357" y="3"/>
                </a:lnTo>
                <a:lnTo>
                  <a:pt x="189" y="0"/>
                </a:lnTo>
                <a:close/>
              </a:path>
            </a:pathLst>
          </a:custGeom>
          <a:gradFill rotWithShape="1">
            <a:gsLst>
              <a:gs pos="0">
                <a:schemeClr val="folHlink"/>
              </a:gs>
              <a:gs pos="100000">
                <a:schemeClr val="tx2"/>
              </a:gs>
            </a:gsLst>
            <a:lin ang="0" scaled="1"/>
          </a:gradFill>
          <a:ln w="9525">
            <a:noFill/>
            <a:round/>
            <a:headEnd/>
            <a:tailEnd/>
          </a:ln>
          <a:effectLst/>
        </p:spPr>
        <p:txBody>
          <a:bodyPr/>
          <a:lstStyle/>
          <a:p>
            <a:endParaRPr lang="zh-CN" altLang="en-US"/>
          </a:p>
        </p:txBody>
      </p:sp>
      <p:sp>
        <p:nvSpPr>
          <p:cNvPr id="6" name="Freeform 71"/>
          <p:cNvSpPr>
            <a:spLocks/>
          </p:cNvSpPr>
          <p:nvPr/>
        </p:nvSpPr>
        <p:spPr bwMode="gray">
          <a:xfrm>
            <a:off x="3059113" y="1196975"/>
            <a:ext cx="3822700" cy="6880225"/>
          </a:xfrm>
          <a:custGeom>
            <a:avLst/>
            <a:gdLst>
              <a:gd name="T0" fmla="*/ 858 w 2408"/>
              <a:gd name="T1" fmla="*/ 0 h 4334"/>
              <a:gd name="T2" fmla="*/ 1984 w 2408"/>
              <a:gd name="T3" fmla="*/ 2582 h 4334"/>
              <a:gd name="T4" fmla="*/ 0 w 2408"/>
              <a:gd name="T5" fmla="*/ 4326 h 4334"/>
              <a:gd name="T6" fmla="*/ 1208 w 2408"/>
              <a:gd name="T7" fmla="*/ 4334 h 4334"/>
              <a:gd name="T8" fmla="*/ 2272 w 2408"/>
              <a:gd name="T9" fmla="*/ 2566 h 4334"/>
              <a:gd name="T10" fmla="*/ 998 w 2408"/>
              <a:gd name="T11" fmla="*/ 2 h 4334"/>
              <a:gd name="T12" fmla="*/ 858 w 2408"/>
              <a:gd name="T13" fmla="*/ 0 h 4334"/>
            </a:gdLst>
            <a:ahLst/>
            <a:cxnLst>
              <a:cxn ang="0">
                <a:pos x="T0" y="T1"/>
              </a:cxn>
              <a:cxn ang="0">
                <a:pos x="T2" y="T3"/>
              </a:cxn>
              <a:cxn ang="0">
                <a:pos x="T4" y="T5"/>
              </a:cxn>
              <a:cxn ang="0">
                <a:pos x="T6" y="T7"/>
              </a:cxn>
              <a:cxn ang="0">
                <a:pos x="T8" y="T9"/>
              </a:cxn>
              <a:cxn ang="0">
                <a:pos x="T10" y="T11"/>
              </a:cxn>
              <a:cxn ang="0">
                <a:pos x="T12" y="T13"/>
              </a:cxn>
            </a:cxnLst>
            <a:rect l="0" t="0" r="r" b="b"/>
            <a:pathLst>
              <a:path w="2408" h="4334">
                <a:moveTo>
                  <a:pt x="858" y="0"/>
                </a:moveTo>
                <a:cubicBezTo>
                  <a:pt x="2020" y="270"/>
                  <a:pt x="2408" y="1630"/>
                  <a:pt x="1984" y="2582"/>
                </a:cubicBezTo>
                <a:cubicBezTo>
                  <a:pt x="1560" y="3534"/>
                  <a:pt x="880" y="3975"/>
                  <a:pt x="0" y="4326"/>
                </a:cubicBezTo>
                <a:lnTo>
                  <a:pt x="1208" y="4334"/>
                </a:lnTo>
                <a:cubicBezTo>
                  <a:pt x="1520" y="4078"/>
                  <a:pt x="2144" y="3342"/>
                  <a:pt x="2272" y="2566"/>
                </a:cubicBezTo>
                <a:cubicBezTo>
                  <a:pt x="2400" y="1790"/>
                  <a:pt x="2278" y="418"/>
                  <a:pt x="998" y="2"/>
                </a:cubicBezTo>
                <a:lnTo>
                  <a:pt x="858" y="0"/>
                </a:lnTo>
                <a:close/>
              </a:path>
            </a:pathLst>
          </a:custGeom>
          <a:gradFill rotWithShape="1">
            <a:gsLst>
              <a:gs pos="0">
                <a:schemeClr val="hlink">
                  <a:gamma/>
                  <a:tint val="27451"/>
                  <a:invGamma/>
                </a:schemeClr>
              </a:gs>
              <a:gs pos="100000">
                <a:schemeClr val="hlink"/>
              </a:gs>
            </a:gsLst>
            <a:lin ang="5400000" scaled="1"/>
          </a:gradFill>
          <a:ln>
            <a:noFill/>
          </a:ln>
          <a:effectLst/>
          <a:extLst>
            <a:ext uri="{91240B29-F687-4f45-9708-019B960494DF}">
              <a14:hiddenLine xmlns="" xmlns:a14="http://schemas.microsoft.com/office/drawing/2010/main" w="9525">
                <a:solidFill>
                  <a:schemeClr val="bg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7" name="Freeform 66"/>
          <p:cNvSpPr>
            <a:spLocks/>
          </p:cNvSpPr>
          <p:nvPr/>
        </p:nvSpPr>
        <p:spPr bwMode="ltGray">
          <a:xfrm>
            <a:off x="0" y="4483100"/>
            <a:ext cx="4122738" cy="2368550"/>
          </a:xfrm>
          <a:custGeom>
            <a:avLst/>
            <a:gdLst>
              <a:gd name="T0" fmla="*/ 0 w 2597"/>
              <a:gd name="T1" fmla="*/ 489 h 1492"/>
              <a:gd name="T2" fmla="*/ 1328 w 2597"/>
              <a:gd name="T3" fmla="*/ 840 h 1492"/>
              <a:gd name="T4" fmla="*/ 2488 w 2597"/>
              <a:gd name="T5" fmla="*/ 0 h 1492"/>
              <a:gd name="T6" fmla="*/ 1712 w 2597"/>
              <a:gd name="T7" fmla="*/ 1124 h 1492"/>
              <a:gd name="T8" fmla="*/ 636 w 2597"/>
              <a:gd name="T9" fmla="*/ 1492 h 1492"/>
              <a:gd name="T10" fmla="*/ 1 w 2597"/>
              <a:gd name="T11" fmla="*/ 1492 h 1492"/>
              <a:gd name="T12" fmla="*/ 0 w 2597"/>
              <a:gd name="T13" fmla="*/ 489 h 1492"/>
            </a:gdLst>
            <a:ahLst/>
            <a:cxnLst>
              <a:cxn ang="0">
                <a:pos x="T0" y="T1"/>
              </a:cxn>
              <a:cxn ang="0">
                <a:pos x="T2" y="T3"/>
              </a:cxn>
              <a:cxn ang="0">
                <a:pos x="T4" y="T5"/>
              </a:cxn>
              <a:cxn ang="0">
                <a:pos x="T6" y="T7"/>
              </a:cxn>
              <a:cxn ang="0">
                <a:pos x="T8" y="T9"/>
              </a:cxn>
              <a:cxn ang="0">
                <a:pos x="T10" y="T11"/>
              </a:cxn>
              <a:cxn ang="0">
                <a:pos x="T12" y="T13"/>
              </a:cxn>
            </a:cxnLst>
            <a:rect l="0" t="0" r="r" b="b"/>
            <a:pathLst>
              <a:path w="2597" h="1492">
                <a:moveTo>
                  <a:pt x="0" y="489"/>
                </a:moveTo>
                <a:cubicBezTo>
                  <a:pt x="247" y="671"/>
                  <a:pt x="632" y="920"/>
                  <a:pt x="1328" y="840"/>
                </a:cubicBezTo>
                <a:cubicBezTo>
                  <a:pt x="2024" y="760"/>
                  <a:pt x="2360" y="131"/>
                  <a:pt x="2488" y="0"/>
                </a:cubicBezTo>
                <a:cubicBezTo>
                  <a:pt x="2597" y="53"/>
                  <a:pt x="1792" y="1068"/>
                  <a:pt x="1712" y="1124"/>
                </a:cubicBezTo>
                <a:cubicBezTo>
                  <a:pt x="1632" y="1180"/>
                  <a:pt x="921" y="1431"/>
                  <a:pt x="636" y="1492"/>
                </a:cubicBezTo>
                <a:lnTo>
                  <a:pt x="1" y="1492"/>
                </a:lnTo>
                <a:lnTo>
                  <a:pt x="0" y="489"/>
                </a:lnTo>
                <a:close/>
              </a:path>
            </a:pathLst>
          </a:custGeom>
          <a:gradFill rotWithShape="1">
            <a:gsLst>
              <a:gs pos="0">
                <a:schemeClr val="bg2">
                  <a:gamma/>
                  <a:shade val="24314"/>
                  <a:invGamma/>
                </a:schemeClr>
              </a:gs>
              <a:gs pos="100000">
                <a:schemeClr val="bg2"/>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8" name="Freeform 67"/>
          <p:cNvSpPr>
            <a:spLocks/>
          </p:cNvSpPr>
          <p:nvPr/>
        </p:nvSpPr>
        <p:spPr bwMode="gray">
          <a:xfrm>
            <a:off x="-12700" y="4149725"/>
            <a:ext cx="4152900" cy="2708275"/>
          </a:xfrm>
          <a:custGeom>
            <a:avLst/>
            <a:gdLst>
              <a:gd name="T0" fmla="*/ 0 w 2576"/>
              <a:gd name="T1" fmla="*/ 1688 h 1688"/>
              <a:gd name="T2" fmla="*/ 0 w 2576"/>
              <a:gd name="T3" fmla="*/ 1112 h 1688"/>
              <a:gd name="T4" fmla="*/ 2576 w 2576"/>
              <a:gd name="T5" fmla="*/ 0 h 1688"/>
              <a:gd name="T6" fmla="*/ 2135 w 2576"/>
              <a:gd name="T7" fmla="*/ 826 h 1688"/>
              <a:gd name="T8" fmla="*/ 635 w 2576"/>
              <a:gd name="T9" fmla="*/ 1688 h 1688"/>
              <a:gd name="T10" fmla="*/ 0 w 2576"/>
              <a:gd name="T11" fmla="*/ 1688 h 1688"/>
            </a:gdLst>
            <a:ahLst/>
            <a:cxnLst>
              <a:cxn ang="0">
                <a:pos x="T0" y="T1"/>
              </a:cxn>
              <a:cxn ang="0">
                <a:pos x="T2" y="T3"/>
              </a:cxn>
              <a:cxn ang="0">
                <a:pos x="T4" y="T5"/>
              </a:cxn>
              <a:cxn ang="0">
                <a:pos x="T6" y="T7"/>
              </a:cxn>
              <a:cxn ang="0">
                <a:pos x="T8" y="T9"/>
              </a:cxn>
              <a:cxn ang="0">
                <a:pos x="T10" y="T11"/>
              </a:cxn>
            </a:cxnLst>
            <a:rect l="0" t="0" r="r" b="b"/>
            <a:pathLst>
              <a:path w="2576" h="1688">
                <a:moveTo>
                  <a:pt x="0" y="1688"/>
                </a:moveTo>
                <a:lnTo>
                  <a:pt x="0" y="1112"/>
                </a:lnTo>
                <a:cubicBezTo>
                  <a:pt x="1960" y="1464"/>
                  <a:pt x="2419" y="304"/>
                  <a:pt x="2576" y="0"/>
                </a:cubicBezTo>
                <a:lnTo>
                  <a:pt x="2135" y="826"/>
                </a:lnTo>
                <a:cubicBezTo>
                  <a:pt x="1618" y="1315"/>
                  <a:pt x="1286" y="1456"/>
                  <a:pt x="635" y="1688"/>
                </a:cubicBezTo>
                <a:lnTo>
                  <a:pt x="0" y="1688"/>
                </a:lnTo>
                <a:close/>
              </a:path>
            </a:pathLst>
          </a:custGeom>
          <a:gradFill rotWithShape="1">
            <a:gsLst>
              <a:gs pos="0">
                <a:schemeClr val="accent2"/>
              </a:gs>
              <a:gs pos="100000">
                <a:schemeClr val="accent2">
                  <a:gamma/>
                  <a:shade val="46275"/>
                  <a:invGamma/>
                </a:schemeClr>
              </a:gs>
            </a:gsLst>
            <a:lin ang="0" scaled="1"/>
          </a:gradFill>
          <a:ln>
            <a:noFill/>
          </a:ln>
          <a:effectLst/>
          <a:extLst>
            <a:ext uri="{91240B29-F687-4f45-9708-019B960494DF}">
              <a14:hiddenLine xmlns="" xmlns:a14="http://schemas.microsoft.com/office/drawing/2010/main" w="9525">
                <a:solidFill>
                  <a:schemeClr val="bg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Rectangle 69"/>
          <p:cNvSpPr>
            <a:spLocks noChangeArrowheads="1"/>
          </p:cNvSpPr>
          <p:nvPr/>
        </p:nvSpPr>
        <p:spPr bwMode="gray">
          <a:xfrm>
            <a:off x="4284663" y="3933825"/>
            <a:ext cx="4875212" cy="431800"/>
          </a:xfrm>
          <a:prstGeom prst="rect">
            <a:avLst/>
          </a:prstGeom>
          <a:solidFill>
            <a:schemeClr val="folHlink"/>
          </a:solidFill>
          <a:ln w="9525">
            <a:noFill/>
            <a:miter lim="800000"/>
            <a:headEnd/>
            <a:tailEnd/>
          </a:ln>
          <a:effectLst/>
        </p:spPr>
        <p:txBody>
          <a:bodyPr wrap="none" anchor="ctr"/>
          <a:lstStyle/>
          <a:p>
            <a:endParaRPr lang="zh-CN" altLang="en-US">
              <a:ea typeface="宋体" pitchFamily="2" charset="-122"/>
            </a:endParaRPr>
          </a:p>
        </p:txBody>
      </p:sp>
      <p:sp>
        <p:nvSpPr>
          <p:cNvPr id="10" name="Line 75"/>
          <p:cNvSpPr>
            <a:spLocks noChangeShapeType="1"/>
          </p:cNvSpPr>
          <p:nvPr/>
        </p:nvSpPr>
        <p:spPr bwMode="white">
          <a:xfrm>
            <a:off x="4297363" y="3937000"/>
            <a:ext cx="4859337" cy="0"/>
          </a:xfrm>
          <a:prstGeom prst="line">
            <a:avLst/>
          </a:prstGeom>
          <a:noFill/>
          <a:ln w="12700">
            <a:solidFill>
              <a:schemeClr val="bg1"/>
            </a:solidFill>
            <a:round/>
            <a:headEnd/>
            <a:tailEnd/>
          </a:ln>
          <a:effectLst/>
        </p:spPr>
        <p:txBody>
          <a:bodyPr/>
          <a:lstStyle/>
          <a:p>
            <a:endParaRPr lang="zh-CN" altLang="en-US"/>
          </a:p>
        </p:txBody>
      </p:sp>
      <p:sp>
        <p:nvSpPr>
          <p:cNvPr id="11" name="Line 70"/>
          <p:cNvSpPr>
            <a:spLocks noChangeShapeType="1"/>
          </p:cNvSpPr>
          <p:nvPr/>
        </p:nvSpPr>
        <p:spPr bwMode="white">
          <a:xfrm>
            <a:off x="4284663" y="4365625"/>
            <a:ext cx="4859337" cy="0"/>
          </a:xfrm>
          <a:prstGeom prst="line">
            <a:avLst/>
          </a:prstGeom>
          <a:noFill/>
          <a:ln w="12700">
            <a:solidFill>
              <a:schemeClr val="bg1"/>
            </a:solidFill>
            <a:round/>
            <a:headEnd/>
            <a:tailEnd/>
          </a:ln>
          <a:effectLst/>
        </p:spPr>
        <p:txBody>
          <a:bodyPr/>
          <a:lstStyle/>
          <a:p>
            <a:endParaRPr lang="zh-CN" altLang="en-US"/>
          </a:p>
        </p:txBody>
      </p:sp>
      <p:pic>
        <p:nvPicPr>
          <p:cNvPr id="12" name="图片 11"/>
          <p:cNvPicPr>
            <a:picLocks noChangeAspect="1"/>
          </p:cNvPicPr>
          <p:nvPr/>
        </p:nvPicPr>
        <p:blipFill>
          <a:blip r:embed="rId5" cstate="print"/>
          <a:stretch>
            <a:fillRect/>
          </a:stretch>
        </p:blipFill>
        <p:spPr>
          <a:xfrm>
            <a:off x="6122988" y="6165850"/>
            <a:ext cx="603250" cy="604838"/>
          </a:xfrm>
          <a:prstGeom prst="rect">
            <a:avLst/>
          </a:prstGeom>
          <a:effectLst>
            <a:outerShdw blurRad="50800" dist="38100" dir="2700000" algn="tl" rotWithShape="0">
              <a:prstClr val="black">
                <a:alpha val="40000"/>
              </a:prstClr>
            </a:outerShdw>
          </a:effectLst>
        </p:spPr>
      </p:pic>
      <p:pic>
        <p:nvPicPr>
          <p:cNvPr id="13" name="图片 12"/>
          <p:cNvPicPr>
            <a:picLocks noChangeAspect="1"/>
          </p:cNvPicPr>
          <p:nvPr/>
        </p:nvPicPr>
        <p:blipFill>
          <a:blip r:embed="rId6" cstate="print"/>
          <a:stretch>
            <a:fillRect/>
          </a:stretch>
        </p:blipFill>
        <p:spPr>
          <a:xfrm>
            <a:off x="6804025" y="6237288"/>
            <a:ext cx="2152650" cy="523875"/>
          </a:xfrm>
          <a:prstGeom prst="rect">
            <a:avLst/>
          </a:prstGeom>
          <a:effectLst>
            <a:outerShdw blurRad="50800" dist="38100" dir="2700000" algn="tl" rotWithShape="0">
              <a:prstClr val="black">
                <a:alpha val="40000"/>
              </a:prstClr>
            </a:outerShdw>
          </a:effectLst>
        </p:spPr>
      </p:pic>
      <p:sp>
        <p:nvSpPr>
          <p:cNvPr id="3074" name="Rectangle 2"/>
          <p:cNvSpPr>
            <a:spLocks noGrp="1" noChangeArrowheads="1"/>
          </p:cNvSpPr>
          <p:nvPr>
            <p:ph type="ctrTitle"/>
          </p:nvPr>
        </p:nvSpPr>
        <p:spPr>
          <a:xfrm>
            <a:off x="4724400" y="3048000"/>
            <a:ext cx="4114800" cy="762000"/>
          </a:xfrm>
          <a:extLst>
            <a:ext uri="{AF507438-7753-43e0-B8FC-AC1667EBCBE1}">
              <a14:hiddenEffects xmlns="" xmlns:a14="http://schemas.microsoft.com/office/drawing/2010/main">
                <a:effectLst>
                  <a:outerShdw dist="53882" dir="2700000" algn="ctr" rotWithShape="0">
                    <a:schemeClr val="tx1"/>
                  </a:outerShdw>
                </a:effectLst>
              </a14:hiddenEffects>
            </a:ext>
          </a:extLst>
        </p:spPr>
        <p:txBody>
          <a:bodyPr/>
          <a:lstStyle>
            <a:lvl1pPr algn="l">
              <a:defRPr sz="4400" b="0" i="1"/>
            </a:lvl1pPr>
          </a:lstStyle>
          <a:p>
            <a:pPr lvl="0"/>
            <a:r>
              <a:rPr lang="zh-CN" altLang="en-US" noProof="0"/>
              <a:t>单击此处编辑母版标题样式</a:t>
            </a:r>
            <a:endParaRPr lang="en-US" altLang="zh-CN" noProof="0" dirty="0"/>
          </a:p>
        </p:txBody>
      </p:sp>
      <p:sp>
        <p:nvSpPr>
          <p:cNvPr id="3075" name="Rectangle 3"/>
          <p:cNvSpPr>
            <a:spLocks noGrp="1" noChangeArrowheads="1"/>
          </p:cNvSpPr>
          <p:nvPr>
            <p:ph type="subTitle" idx="1"/>
          </p:nvPr>
        </p:nvSpPr>
        <p:spPr bwMode="white">
          <a:xfrm>
            <a:off x="4724400" y="3886200"/>
            <a:ext cx="4267200" cy="533400"/>
          </a:xfrm>
        </p:spPr>
        <p:txBody>
          <a:bodyPr/>
          <a:lstStyle>
            <a:lvl1pPr marL="0" indent="0">
              <a:buFont typeface="Wingdings" pitchFamily="2" charset="2"/>
              <a:buNone/>
              <a:defRPr sz="2400" b="0">
                <a:solidFill>
                  <a:schemeClr val="bg1"/>
                </a:solidFill>
              </a:defRPr>
            </a:lvl1pPr>
          </a:lstStyle>
          <a:p>
            <a:pPr lvl="0"/>
            <a:r>
              <a:rPr lang="zh-CN" altLang="en-US" noProof="0"/>
              <a:t>单击此处编辑母版副标题样式</a:t>
            </a:r>
            <a:endParaRPr lang="en-US" altLang="zh-CN" noProof="0" dirty="0"/>
          </a:p>
        </p:txBody>
      </p:sp>
      <p:sp>
        <p:nvSpPr>
          <p:cNvPr id="14" name="Rectangle 72"/>
          <p:cNvSpPr>
            <a:spLocks noGrp="1" noChangeArrowheads="1"/>
          </p:cNvSpPr>
          <p:nvPr>
            <p:ph type="dt" sz="half" idx="10"/>
          </p:nvPr>
        </p:nvSpPr>
        <p:spPr>
          <a:xfrm>
            <a:off x="457200" y="6564313"/>
            <a:ext cx="2133600" cy="157162"/>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l">
              <a:defRPr sz="1400" b="0">
                <a:latin typeface="Times New Roman" pitchFamily="18" charset="0"/>
                <a:ea typeface="宋体" charset="-122"/>
              </a:defRPr>
            </a:lvl1pPr>
          </a:lstStyle>
          <a:p>
            <a:pPr>
              <a:defRPr/>
            </a:pPr>
            <a:fld id="{86905619-E0D3-4471-9E20-9952C4262287}"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
        <p:nvSpPr>
          <p:cNvPr id="15" name="Rectangle 73"/>
          <p:cNvSpPr>
            <a:spLocks noGrp="1" noChangeArrowheads="1"/>
          </p:cNvSpPr>
          <p:nvPr>
            <p:ph type="ftr" sz="quarter" idx="11"/>
          </p:nvPr>
        </p:nvSpPr>
        <p:spPr>
          <a:xfrm>
            <a:off x="3124200" y="6550025"/>
            <a:ext cx="2895600" cy="17145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ctr">
              <a:defRPr sz="1400">
                <a:latin typeface="Times New Roman" pitchFamily="18" charset="0"/>
              </a:defRPr>
            </a:lvl1pPr>
          </a:lstStyle>
          <a:p>
            <a:pPr>
              <a:defRPr/>
            </a:pPr>
            <a:endParaRPr lang="zh-CN" altLang="en-US">
              <a:solidFill>
                <a:prstClr val="black">
                  <a:tint val="75000"/>
                </a:prstClr>
              </a:solidFill>
            </a:endParaRPr>
          </a:p>
        </p:txBody>
      </p:sp>
      <p:sp>
        <p:nvSpPr>
          <p:cNvPr id="16" name="Rectangle 74"/>
          <p:cNvSpPr>
            <a:spLocks noGrp="1" noChangeArrowheads="1"/>
          </p:cNvSpPr>
          <p:nvPr>
            <p:ph type="sldNum" sz="quarter" idx="12"/>
          </p:nvPr>
        </p:nvSpPr>
        <p:spPr>
          <a:xfrm>
            <a:off x="6553200" y="6535738"/>
            <a:ext cx="2133600" cy="185737"/>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r">
              <a:defRPr sz="1400">
                <a:solidFill>
                  <a:schemeClr val="bg1"/>
                </a:solidFill>
                <a:latin typeface="Times New Roman" pitchFamily="18" charset="0"/>
              </a:defRPr>
            </a:lvl1pPr>
          </a:lstStyle>
          <a:p>
            <a:pPr>
              <a:defRPr/>
            </a:pPr>
            <a:fld id="{2DDA253E-16B1-480D-B8E0-7AF7EC39102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41201306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64282"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786188" y="6338888"/>
            <a:ext cx="1506537" cy="474662"/>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lnSpc>
                <a:spcPct val="120000"/>
              </a:lnSpc>
              <a:defRPr/>
            </a:lvl1pPr>
            <a:lvl2pPr>
              <a:lnSpc>
                <a:spcPct val="120000"/>
              </a:lnSpc>
              <a:defRPr/>
            </a:lvl2pPr>
          </a:lstStyle>
          <a:p>
            <a:pPr lvl="0"/>
            <a:r>
              <a:rPr lang="zh-CN" altLang="en-US"/>
              <a:t>编辑母版文本样式
第二级
第三级
第四级
第五级</a:t>
            </a:r>
            <a:endParaRPr lang="zh-CN" altLang="en-US" dirty="0"/>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63FC25F2-A177-4B85-85F4-0A374231633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29FE358C-7DD5-4997-8005-189B9C0EECAB}"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Tree>
    <p:extLst>
      <p:ext uri="{BB962C8B-B14F-4D97-AF65-F5344CB8AC3E}">
        <p14:creationId xmlns:p14="http://schemas.microsoft.com/office/powerpoint/2010/main" val="38029118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65306"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
第二级
第三级
第四级
第五级</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6D41CBDE-0BF4-4C58-84C4-A5B34D8EDA28}"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C6656E0-2F93-4FC6-A4F0-1C3BFE7A6508}"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Tree>
    <p:extLst>
      <p:ext uri="{BB962C8B-B14F-4D97-AF65-F5344CB8AC3E}">
        <p14:creationId xmlns:p14="http://schemas.microsoft.com/office/powerpoint/2010/main" val="3450923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50970"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786188" y="6338888"/>
            <a:ext cx="1506537" cy="474662"/>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lnSpc>
                <a:spcPct val="120000"/>
              </a:lnSpc>
              <a:defRPr/>
            </a:lvl1pPr>
            <a:lvl2pPr>
              <a:lnSpc>
                <a:spcPct val="120000"/>
              </a:lnSpc>
              <a:defRPr/>
            </a:lvl2pPr>
          </a:lstStyle>
          <a:p>
            <a:pPr lvl="0"/>
            <a:r>
              <a:rPr lang="zh-CN" altLang="en-US"/>
              <a:t>编辑母版文本样式
第二级
第三级
第四级
第五级</a:t>
            </a:r>
            <a:endParaRPr lang="zh-CN" altLang="en-US" dirty="0"/>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63FC25F2-A177-4B85-85F4-0A3742316332}" type="slidenum">
              <a:rPr lang="zh-CN" altLang="en-US" smtClean="0"/>
              <a:pPr>
                <a:defRPr/>
              </a:pPr>
              <a:t>‹#›</a:t>
            </a:fld>
            <a:endParaRPr lang="zh-CN" altLang="en-US" dirty="0"/>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29FE358C-7DD5-4997-8005-189B9C0EECAB}" type="datetimeFigureOut">
              <a:rPr lang="zh-CN" altLang="en-US" smtClean="0"/>
              <a:pPr>
                <a:defRPr/>
              </a:pPr>
              <a:t>2020/9/9</a:t>
            </a:fld>
            <a:endParaRPr lang="zh-CN" altLang="en-US"/>
          </a:p>
        </p:txBody>
      </p:sp>
    </p:spTree>
    <p:extLst>
      <p:ext uri="{BB962C8B-B14F-4D97-AF65-F5344CB8AC3E}">
        <p14:creationId xmlns:p14="http://schemas.microsoft.com/office/powerpoint/2010/main" val="11133707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66330" name="Image" r:id="rId3" imgW="4101587" imgH="406063" progId="">
                  <p:embed/>
                </p:oleObj>
              </mc:Choice>
              <mc:Fallback>
                <p:oleObj name="Image" r:id="rId3" imgW="4101587" imgH="406063" progId="">
                  <p:embed/>
                  <p:pic>
                    <p:nvPicPr>
                      <p:cNvPr id="7"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192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4648200" y="12192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9C853A1C-7DEB-4FC6-9C81-0664DB274FFC}"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ADDC373-B1DD-4CF8-964F-4FC9EFAB27E3}"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Tree>
    <p:extLst>
      <p:ext uri="{BB962C8B-B14F-4D97-AF65-F5344CB8AC3E}">
        <p14:creationId xmlns:p14="http://schemas.microsoft.com/office/powerpoint/2010/main" val="33631525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7"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8"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9"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67354" name="Image" r:id="rId3" imgW="4101587" imgH="406063" progId="">
                  <p:embed/>
                </p:oleObj>
              </mc:Choice>
              <mc:Fallback>
                <p:oleObj name="Image" r:id="rId3" imgW="4101587" imgH="406063" progId="">
                  <p:embed/>
                  <p:pic>
                    <p:nvPicPr>
                      <p:cNvPr id="9"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11"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2"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3" name="图片 19"/>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14" name="灯片编号占位符 7"/>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C766EBD-9BB6-4C47-AF7E-A4B2D64ADB4E}"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5" name="日期占位符 8"/>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DA79A39-1615-4C8A-A134-BBAB7626983C}"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Tree>
    <p:extLst>
      <p:ext uri="{BB962C8B-B14F-4D97-AF65-F5344CB8AC3E}">
        <p14:creationId xmlns:p14="http://schemas.microsoft.com/office/powerpoint/2010/main" val="31275327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4"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5"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68378" name="Image" r:id="rId3" imgW="4101587" imgH="406063" progId="">
                  <p:embed/>
                </p:oleObj>
              </mc:Choice>
              <mc:Fallback>
                <p:oleObj name="Image" r:id="rId3" imgW="4101587" imgH="406063" progId="">
                  <p:embed/>
                  <p:pic>
                    <p:nvPicPr>
                      <p:cNvPr id="5"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7"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8"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9"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10" name="灯片编号占位符 3"/>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1C4124B6-58F2-4619-92C4-E84A26D83AD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1" name="日期占位符 4"/>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EE60C6C7-ADB0-4F97-A60A-E6A921730B26}"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Tree>
    <p:extLst>
      <p:ext uri="{BB962C8B-B14F-4D97-AF65-F5344CB8AC3E}">
        <p14:creationId xmlns:p14="http://schemas.microsoft.com/office/powerpoint/2010/main" val="38548634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3"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4"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69402" name="Image" r:id="rId3" imgW="4101587" imgH="406063" progId="">
                  <p:embed/>
                </p:oleObj>
              </mc:Choice>
              <mc:Fallback>
                <p:oleObj name="Image" r:id="rId3" imgW="4101587" imgH="406063" progId="">
                  <p:embed/>
                  <p:pic>
                    <p:nvPicPr>
                      <p:cNvPr id="4"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6"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7"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8"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9" name="灯片编号占位符 2"/>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1188B809-EA05-4191-9EE5-C4F6EF0CF803}"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0" name="日期占位符 3"/>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7669E981-DA52-40EB-9F96-841C9A62B554}"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Tree>
    <p:extLst>
      <p:ext uri="{BB962C8B-B14F-4D97-AF65-F5344CB8AC3E}">
        <p14:creationId xmlns:p14="http://schemas.microsoft.com/office/powerpoint/2010/main" val="12512904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70426" name="Image" r:id="rId3" imgW="4101587" imgH="406063" progId="">
                  <p:embed/>
                </p:oleObj>
              </mc:Choice>
              <mc:Fallback>
                <p:oleObj name="Image" r:id="rId3" imgW="4101587" imgH="406063" progId="">
                  <p:embed/>
                  <p:pic>
                    <p:nvPicPr>
                      <p:cNvPr id="7"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A1843303-5064-4345-BCDF-FC55296596E6}"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D26918D4-0EB8-4650-8EA1-2193D40A9CB3}"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Tree>
    <p:extLst>
      <p:ext uri="{BB962C8B-B14F-4D97-AF65-F5344CB8AC3E}">
        <p14:creationId xmlns:p14="http://schemas.microsoft.com/office/powerpoint/2010/main" val="13070924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71450" name="Image" r:id="rId3" imgW="4101587" imgH="406063" progId="">
                  <p:embed/>
                </p:oleObj>
              </mc:Choice>
              <mc:Fallback>
                <p:oleObj name="Image" r:id="rId3" imgW="4101587" imgH="406063" progId="">
                  <p:embed/>
                  <p:pic>
                    <p:nvPicPr>
                      <p:cNvPr id="7"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2515EDE3-DDE3-4830-823A-26B987C460AF}"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FB99295F-83A1-4E81-BA1F-E637159E2CFD}"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Tree>
    <p:extLst>
      <p:ext uri="{BB962C8B-B14F-4D97-AF65-F5344CB8AC3E}">
        <p14:creationId xmlns:p14="http://schemas.microsoft.com/office/powerpoint/2010/main" val="35531858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72474"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
第二级
第三级
第四级
第五级</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D5843F23-2672-416B-9C1F-EF792041CC7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75728B1-0D70-4709-BFA6-270A8339AD85}"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Tree>
    <p:extLst>
      <p:ext uri="{BB962C8B-B14F-4D97-AF65-F5344CB8AC3E}">
        <p14:creationId xmlns:p14="http://schemas.microsoft.com/office/powerpoint/2010/main" val="26807117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73498"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竖排标题 1"/>
          <p:cNvSpPr>
            <a:spLocks noGrp="1"/>
          </p:cNvSpPr>
          <p:nvPr>
            <p:ph type="title" orient="vert"/>
          </p:nvPr>
        </p:nvSpPr>
        <p:spPr>
          <a:xfrm>
            <a:off x="6629400" y="228600"/>
            <a:ext cx="2057400" cy="5943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0"/>
            <a:ext cx="6019800" cy="5943600"/>
          </a:xfrm>
        </p:spPr>
        <p:txBody>
          <a:bodyPr vert="eaVert"/>
          <a:lstStyle/>
          <a:p>
            <a:pPr lvl="0"/>
            <a:r>
              <a:rPr lang="zh-CN" altLang="en-US"/>
              <a:t>编辑母版文本样式
第二级
第三级
第四级
第五级</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290F1E6-2D8F-46F5-BF6B-F76811744B93}"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64517BFB-033A-4BE8-AD5A-ED56E50BB105}"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Tree>
    <p:extLst>
      <p:ext uri="{BB962C8B-B14F-4D97-AF65-F5344CB8AC3E}">
        <p14:creationId xmlns:p14="http://schemas.microsoft.com/office/powerpoint/2010/main" val="31358951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74522"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838200" y="228600"/>
            <a:ext cx="7162800" cy="563563"/>
          </a:xfrm>
        </p:spPr>
        <p:txBody>
          <a:bodyPr/>
          <a:lstStyle/>
          <a:p>
            <a:r>
              <a:rPr lang="zh-CN" altLang="en-US"/>
              <a:t>单击此处编辑母版标题样式</a:t>
            </a:r>
          </a:p>
        </p:txBody>
      </p:sp>
      <p:sp>
        <p:nvSpPr>
          <p:cNvPr id="3" name="表格占位符 2"/>
          <p:cNvSpPr>
            <a:spLocks noGrp="1"/>
          </p:cNvSpPr>
          <p:nvPr>
            <p:ph type="tbl" idx="1"/>
          </p:nvPr>
        </p:nvSpPr>
        <p:spPr>
          <a:xfrm>
            <a:off x="457200" y="1219200"/>
            <a:ext cx="8229600" cy="4953000"/>
          </a:xfrm>
        </p:spPr>
        <p:txBody>
          <a:bodyPr/>
          <a:lstStyle/>
          <a:p>
            <a:pPr lvl="0"/>
            <a:r>
              <a:rPr lang="zh-CN" altLang="en-US" noProof="0"/>
              <a:t>单击图标添加表格</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C968DE04-5F5F-4153-8B2A-1496B8B8BFD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08CCC8D5-5533-4F3A-8F96-E4190A9567E3}"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Tree>
    <p:extLst>
      <p:ext uri="{BB962C8B-B14F-4D97-AF65-F5344CB8AC3E}">
        <p14:creationId xmlns:p14="http://schemas.microsoft.com/office/powerpoint/2010/main" val="39848835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编辑母版文本样式
第二级
第三级
第四级
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08CCC8D5-5533-4F3A-8F96-E4190A9567E3}"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
        <p:nvSpPr>
          <p:cNvPr id="5" name="灯片编号占位符 7"/>
          <p:cNvSpPr>
            <a:spLocks noGrp="1"/>
          </p:cNvSpPr>
          <p:nvPr>
            <p:ph type="sldNum" sz="quarter" idx="11"/>
          </p:nvPr>
        </p:nvSpPr>
        <p:spPr/>
        <p:txBody>
          <a:bodyPr/>
          <a:lstStyle>
            <a:lvl1pPr>
              <a:defRPr/>
            </a:lvl1pPr>
          </a:lstStyle>
          <a:p>
            <a:pPr>
              <a:defRPr/>
            </a:pPr>
            <a:fld id="{C968DE04-5F5F-4153-8B2A-1496B8B8BFD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6" name="页脚占位符 8"/>
          <p:cNvSpPr>
            <a:spLocks noGrp="1"/>
          </p:cNvSpPr>
          <p:nvPr>
            <p:ph type="ftr" sz="quarter" idx="12"/>
          </p:nvPr>
        </p:nvSpPr>
        <p:spPr>
          <a:xfrm>
            <a:off x="3124200" y="6356350"/>
            <a:ext cx="2895600" cy="365125"/>
          </a:xfrm>
          <a:prstGeom prst="rect">
            <a:avLst/>
          </a:prstGeom>
        </p:spPr>
        <p:txBody>
          <a:bodyPr/>
          <a:lstStyle>
            <a:lvl1pPr>
              <a:defRPr/>
            </a:lvl1pPr>
          </a:lstStyle>
          <a:p>
            <a:pPr>
              <a:defRPr/>
            </a:pPr>
            <a:endParaRPr lang="zh-CN" altLang="en-US">
              <a:solidFill>
                <a:prstClr val="black">
                  <a:tint val="75000"/>
                </a:prstClr>
              </a:solidFill>
            </a:endParaRPr>
          </a:p>
        </p:txBody>
      </p:sp>
    </p:spTree>
    <p:extLst>
      <p:ext uri="{BB962C8B-B14F-4D97-AF65-F5344CB8AC3E}">
        <p14:creationId xmlns:p14="http://schemas.microsoft.com/office/powerpoint/2010/main" val="2411194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51994"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
第二级
第三级
第四级
第五级</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6D41CBDE-0BF4-4C58-84C4-A5B34D8EDA28}" type="slidenum">
              <a:rPr lang="zh-CN" altLang="en-US" smtClean="0"/>
              <a:pPr>
                <a:defRPr/>
              </a:pPr>
              <a:t>‹#›</a:t>
            </a:fld>
            <a:endParaRPr lang="zh-CN" altLang="en-US" dirty="0"/>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C6656E0-2F93-4FC6-A4F0-1C3BFE7A6508}" type="datetimeFigureOut">
              <a:rPr lang="zh-CN" altLang="en-US" smtClean="0"/>
              <a:pPr>
                <a:defRPr/>
              </a:pPr>
              <a:t>2020/9/9</a:t>
            </a:fld>
            <a:endParaRPr lang="zh-CN" altLang="en-US"/>
          </a:p>
        </p:txBody>
      </p:sp>
    </p:spTree>
    <p:extLst>
      <p:ext uri="{BB962C8B-B14F-4D97-AF65-F5344CB8AC3E}">
        <p14:creationId xmlns:p14="http://schemas.microsoft.com/office/powerpoint/2010/main" val="17882350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编辑母版文本样式
第二级
第三级
第四级
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08CCC8D5-5533-4F3A-8F96-E4190A9567E3}"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
        <p:nvSpPr>
          <p:cNvPr id="5" name="灯片编号占位符 7"/>
          <p:cNvSpPr>
            <a:spLocks noGrp="1"/>
          </p:cNvSpPr>
          <p:nvPr>
            <p:ph type="sldNum" sz="quarter" idx="11"/>
          </p:nvPr>
        </p:nvSpPr>
        <p:spPr/>
        <p:txBody>
          <a:bodyPr/>
          <a:lstStyle>
            <a:lvl1pPr>
              <a:defRPr/>
            </a:lvl1pPr>
          </a:lstStyle>
          <a:p>
            <a:pPr>
              <a:defRPr/>
            </a:pPr>
            <a:fld id="{C968DE04-5F5F-4153-8B2A-1496B8B8BFD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6" name="页脚占位符 8"/>
          <p:cNvSpPr>
            <a:spLocks noGrp="1"/>
          </p:cNvSpPr>
          <p:nvPr>
            <p:ph type="ftr" sz="quarter" idx="12"/>
          </p:nvPr>
        </p:nvSpPr>
        <p:spPr>
          <a:xfrm>
            <a:off x="3124200" y="6356350"/>
            <a:ext cx="2895600" cy="365125"/>
          </a:xfrm>
          <a:prstGeom prst="rect">
            <a:avLst/>
          </a:prstGeom>
        </p:spPr>
        <p:txBody>
          <a:bodyPr/>
          <a:lstStyle>
            <a:lvl1pPr>
              <a:defRPr/>
            </a:lvl1pPr>
          </a:lstStyle>
          <a:p>
            <a:pPr>
              <a:defRPr/>
            </a:pPr>
            <a:endParaRPr lang="zh-CN" altLang="en-US">
              <a:solidFill>
                <a:prstClr val="black">
                  <a:tint val="75000"/>
                </a:prstClr>
              </a:solidFill>
            </a:endParaRPr>
          </a:p>
        </p:txBody>
      </p:sp>
    </p:spTree>
    <p:extLst>
      <p:ext uri="{BB962C8B-B14F-4D97-AF65-F5344CB8AC3E}">
        <p14:creationId xmlns:p14="http://schemas.microsoft.com/office/powerpoint/2010/main" val="25368920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编辑母版文本样式
第二级
第三级
第四级
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29FE358C-7DD5-4997-8005-189B9C0EECAB}" type="datetimeFigureOut">
              <a:rPr lang="zh-CN" altLang="en-US">
                <a:solidFill>
                  <a:prstClr val="black">
                    <a:tint val="75000"/>
                  </a:prstClr>
                </a:solidFill>
              </a:rPr>
              <a:pPr>
                <a:defRPr/>
              </a:pPr>
              <a:t>2020/9/9</a:t>
            </a:fld>
            <a:endParaRPr lang="zh-CN" altLang="en-US">
              <a:solidFill>
                <a:prstClr val="black">
                  <a:tint val="75000"/>
                </a:prstClr>
              </a:solidFill>
            </a:endParaRPr>
          </a:p>
        </p:txBody>
      </p:sp>
      <p:sp>
        <p:nvSpPr>
          <p:cNvPr id="5" name="灯片编号占位符 7"/>
          <p:cNvSpPr>
            <a:spLocks noGrp="1"/>
          </p:cNvSpPr>
          <p:nvPr>
            <p:ph type="sldNum" sz="quarter" idx="11"/>
          </p:nvPr>
        </p:nvSpPr>
        <p:spPr/>
        <p:txBody>
          <a:bodyPr/>
          <a:lstStyle>
            <a:lvl1pPr>
              <a:defRPr/>
            </a:lvl1pPr>
          </a:lstStyle>
          <a:p>
            <a:pPr>
              <a:defRPr/>
            </a:pPr>
            <a:fld id="{63FC25F2-A177-4B85-85F4-0A3742316332}" type="slidenum">
              <a:rPr lang="zh-CN" altLang="en-US">
                <a:solidFill>
                  <a:prstClr val="black">
                    <a:tint val="75000"/>
                  </a:prstClr>
                </a:solidFill>
              </a:rPr>
              <a:pPr>
                <a:defRPr/>
              </a:pPr>
              <a:t>‹#›</a:t>
            </a:fld>
            <a:endParaRPr lang="zh-CN" altLang="en-US" dirty="0">
              <a:solidFill>
                <a:prstClr val="black">
                  <a:tint val="75000"/>
                </a:prstClr>
              </a:solidFill>
            </a:endParaRPr>
          </a:p>
        </p:txBody>
      </p:sp>
      <p:sp>
        <p:nvSpPr>
          <p:cNvPr id="6" name="页脚占位符 8"/>
          <p:cNvSpPr>
            <a:spLocks noGrp="1"/>
          </p:cNvSpPr>
          <p:nvPr>
            <p:ph type="ftr" sz="quarter" idx="12"/>
          </p:nvPr>
        </p:nvSpPr>
        <p:spPr/>
        <p:txBody>
          <a:bodyPr/>
          <a:lstStyle>
            <a:lvl1pPr>
              <a:defRPr/>
            </a:lvl1pPr>
          </a:lstStyle>
          <a:p>
            <a:pPr>
              <a:defRPr/>
            </a:pPr>
            <a:endParaRPr lang="zh-CN" altLang="en-US">
              <a:solidFill>
                <a:prstClr val="black">
                  <a:tint val="75000"/>
                </a:prstClr>
              </a:solidFill>
            </a:endParaRPr>
          </a:p>
        </p:txBody>
      </p:sp>
    </p:spTree>
    <p:extLst>
      <p:ext uri="{BB962C8B-B14F-4D97-AF65-F5344CB8AC3E}">
        <p14:creationId xmlns:p14="http://schemas.microsoft.com/office/powerpoint/2010/main" val="23581016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FFFFF"/>
        </a:solidFill>
        <a:effectLst/>
      </p:bgPr>
    </p:bg>
    <p:spTree>
      <p:nvGrpSpPr>
        <p:cNvPr id="1" name=""/>
        <p:cNvGrpSpPr/>
        <p:nvPr/>
      </p:nvGrpSpPr>
      <p:grpSpPr>
        <a:xfrm>
          <a:off x="0" y="0"/>
          <a:ext cx="0" cy="0"/>
          <a:chOff x="0" y="0"/>
          <a:chExt cx="0" cy="0"/>
        </a:xfrm>
      </p:grpSpPr>
      <p:graphicFrame>
        <p:nvGraphicFramePr>
          <p:cNvPr id="4" name="Object 65"/>
          <p:cNvGraphicFramePr>
            <a:graphicFrameLocks noChangeAspect="1"/>
          </p:cNvGraphicFramePr>
          <p:nvPr/>
        </p:nvGraphicFramePr>
        <p:xfrm>
          <a:off x="0" y="0"/>
          <a:ext cx="4416425" cy="5876925"/>
        </p:xfrm>
        <a:graphic>
          <a:graphicData uri="http://schemas.openxmlformats.org/presentationml/2006/ole">
            <mc:AlternateContent xmlns:mc="http://schemas.openxmlformats.org/markup-compatibility/2006">
              <mc:Choice xmlns:v="urn:schemas-microsoft-com:vml" Requires="v">
                <p:oleObj spid="_x0000_s276570" name="Image" r:id="rId3" imgW="3415873" imgH="4546032" progId="">
                  <p:embed/>
                </p:oleObj>
              </mc:Choice>
              <mc:Fallback>
                <p:oleObj name="Image" r:id="rId3" imgW="3415873" imgH="4546032" progId="">
                  <p:embed/>
                  <p:pic>
                    <p:nvPicPr>
                      <p:cNvPr id="4"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0" y="0"/>
                        <a:ext cx="4416425" cy="5876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Freeform 68"/>
          <p:cNvSpPr>
            <a:spLocks/>
          </p:cNvSpPr>
          <p:nvPr/>
        </p:nvSpPr>
        <p:spPr bwMode="ltGray">
          <a:xfrm>
            <a:off x="2239963" y="-15875"/>
            <a:ext cx="6916737" cy="6873875"/>
          </a:xfrm>
          <a:custGeom>
            <a:avLst/>
            <a:gdLst>
              <a:gd name="T0" fmla="*/ 2147483647 w 4357"/>
              <a:gd name="T1" fmla="*/ 0 h 4330"/>
              <a:gd name="T2" fmla="*/ 2147483647 w 4357"/>
              <a:gd name="T3" fmla="*/ 2147483647 h 4330"/>
              <a:gd name="T4" fmla="*/ 2147483647 w 4357"/>
              <a:gd name="T5" fmla="*/ 2147483647 h 4330"/>
              <a:gd name="T6" fmla="*/ 2147483647 w 4357"/>
              <a:gd name="T7" fmla="*/ 2147483647 h 4330"/>
              <a:gd name="T8" fmla="*/ 2147483647 w 4357"/>
              <a:gd name="T9" fmla="*/ 2147483647 h 4330"/>
              <a:gd name="T10" fmla="*/ 2147483647 w 4357"/>
              <a:gd name="T11" fmla="*/ 2147483647 h 4330"/>
              <a:gd name="T12" fmla="*/ 0 w 4357"/>
              <a:gd name="T13" fmla="*/ 2147483647 h 4330"/>
              <a:gd name="T14" fmla="*/ 2147483647 w 4357"/>
              <a:gd name="T15" fmla="*/ 2147483647 h 4330"/>
              <a:gd name="T16" fmla="*/ 2147483647 w 4357"/>
              <a:gd name="T17" fmla="*/ 2147483647 h 4330"/>
              <a:gd name="T18" fmla="*/ 2147483647 w 4357"/>
              <a:gd name="T19" fmla="*/ 0 h 4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57" h="4330">
                <a:moveTo>
                  <a:pt x="189" y="0"/>
                </a:moveTo>
                <a:lnTo>
                  <a:pt x="561" y="181"/>
                </a:lnTo>
                <a:lnTo>
                  <a:pt x="943" y="489"/>
                </a:lnTo>
                <a:lnTo>
                  <a:pt x="1221" y="955"/>
                </a:lnTo>
                <a:lnTo>
                  <a:pt x="1413" y="1618"/>
                </a:lnTo>
                <a:lnTo>
                  <a:pt x="1290" y="2648"/>
                </a:lnTo>
                <a:lnTo>
                  <a:pt x="0" y="4330"/>
                </a:lnTo>
                <a:lnTo>
                  <a:pt x="4349" y="4330"/>
                </a:lnTo>
                <a:lnTo>
                  <a:pt x="4357" y="3"/>
                </a:lnTo>
                <a:lnTo>
                  <a:pt x="189" y="0"/>
                </a:lnTo>
                <a:close/>
              </a:path>
            </a:pathLst>
          </a:custGeom>
          <a:gradFill rotWithShape="1">
            <a:gsLst>
              <a:gs pos="0">
                <a:schemeClr val="folHlink"/>
              </a:gs>
              <a:gs pos="100000">
                <a:schemeClr val="tx2"/>
              </a:gs>
            </a:gsLst>
            <a:lin ang="0" scaled="1"/>
          </a:gradFill>
          <a:ln w="9525">
            <a:noFill/>
            <a:round/>
            <a:headEnd/>
            <a:tailEnd/>
          </a:ln>
          <a:effectLst/>
        </p:spPr>
        <p:txBody>
          <a:bodyPr/>
          <a:lstStyle/>
          <a:p>
            <a:endParaRPr lang="zh-CN" altLang="en-US"/>
          </a:p>
        </p:txBody>
      </p:sp>
      <p:sp>
        <p:nvSpPr>
          <p:cNvPr id="6" name="Freeform 71"/>
          <p:cNvSpPr>
            <a:spLocks/>
          </p:cNvSpPr>
          <p:nvPr/>
        </p:nvSpPr>
        <p:spPr bwMode="gray">
          <a:xfrm>
            <a:off x="3059113" y="1196975"/>
            <a:ext cx="3822700" cy="6880225"/>
          </a:xfrm>
          <a:custGeom>
            <a:avLst/>
            <a:gdLst>
              <a:gd name="T0" fmla="*/ 858 w 2408"/>
              <a:gd name="T1" fmla="*/ 0 h 4334"/>
              <a:gd name="T2" fmla="*/ 1984 w 2408"/>
              <a:gd name="T3" fmla="*/ 2582 h 4334"/>
              <a:gd name="T4" fmla="*/ 0 w 2408"/>
              <a:gd name="T5" fmla="*/ 4326 h 4334"/>
              <a:gd name="T6" fmla="*/ 1208 w 2408"/>
              <a:gd name="T7" fmla="*/ 4334 h 4334"/>
              <a:gd name="T8" fmla="*/ 2272 w 2408"/>
              <a:gd name="T9" fmla="*/ 2566 h 4334"/>
              <a:gd name="T10" fmla="*/ 998 w 2408"/>
              <a:gd name="T11" fmla="*/ 2 h 4334"/>
              <a:gd name="T12" fmla="*/ 858 w 2408"/>
              <a:gd name="T13" fmla="*/ 0 h 4334"/>
            </a:gdLst>
            <a:ahLst/>
            <a:cxnLst>
              <a:cxn ang="0">
                <a:pos x="T0" y="T1"/>
              </a:cxn>
              <a:cxn ang="0">
                <a:pos x="T2" y="T3"/>
              </a:cxn>
              <a:cxn ang="0">
                <a:pos x="T4" y="T5"/>
              </a:cxn>
              <a:cxn ang="0">
                <a:pos x="T6" y="T7"/>
              </a:cxn>
              <a:cxn ang="0">
                <a:pos x="T8" y="T9"/>
              </a:cxn>
              <a:cxn ang="0">
                <a:pos x="T10" y="T11"/>
              </a:cxn>
              <a:cxn ang="0">
                <a:pos x="T12" y="T13"/>
              </a:cxn>
            </a:cxnLst>
            <a:rect l="0" t="0" r="r" b="b"/>
            <a:pathLst>
              <a:path w="2408" h="4334">
                <a:moveTo>
                  <a:pt x="858" y="0"/>
                </a:moveTo>
                <a:cubicBezTo>
                  <a:pt x="2020" y="270"/>
                  <a:pt x="2408" y="1630"/>
                  <a:pt x="1984" y="2582"/>
                </a:cubicBezTo>
                <a:cubicBezTo>
                  <a:pt x="1560" y="3534"/>
                  <a:pt x="880" y="3975"/>
                  <a:pt x="0" y="4326"/>
                </a:cubicBezTo>
                <a:lnTo>
                  <a:pt x="1208" y="4334"/>
                </a:lnTo>
                <a:cubicBezTo>
                  <a:pt x="1520" y="4078"/>
                  <a:pt x="2144" y="3342"/>
                  <a:pt x="2272" y="2566"/>
                </a:cubicBezTo>
                <a:cubicBezTo>
                  <a:pt x="2400" y="1790"/>
                  <a:pt x="2278" y="418"/>
                  <a:pt x="998" y="2"/>
                </a:cubicBezTo>
                <a:lnTo>
                  <a:pt x="858" y="0"/>
                </a:lnTo>
                <a:close/>
              </a:path>
            </a:pathLst>
          </a:custGeom>
          <a:gradFill rotWithShape="1">
            <a:gsLst>
              <a:gs pos="0">
                <a:schemeClr val="hlink">
                  <a:gamma/>
                  <a:tint val="27451"/>
                  <a:invGamma/>
                </a:schemeClr>
              </a:gs>
              <a:gs pos="100000">
                <a:schemeClr val="hlink"/>
              </a:gs>
            </a:gsLst>
            <a:lin ang="5400000" scaled="1"/>
          </a:gradFill>
          <a:ln>
            <a:noFill/>
          </a:ln>
          <a:effectLst/>
          <a:extLst>
            <a:ext uri="{91240B29-F687-4f45-9708-019B960494DF}">
              <a14:hiddenLine xmlns="" xmlns:a14="http://schemas.microsoft.com/office/drawing/2010/main" w="9525">
                <a:solidFill>
                  <a:schemeClr val="bg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7" name="Freeform 66"/>
          <p:cNvSpPr>
            <a:spLocks/>
          </p:cNvSpPr>
          <p:nvPr/>
        </p:nvSpPr>
        <p:spPr bwMode="ltGray">
          <a:xfrm>
            <a:off x="0" y="4483100"/>
            <a:ext cx="4122738" cy="2368550"/>
          </a:xfrm>
          <a:custGeom>
            <a:avLst/>
            <a:gdLst>
              <a:gd name="T0" fmla="*/ 0 w 2597"/>
              <a:gd name="T1" fmla="*/ 489 h 1492"/>
              <a:gd name="T2" fmla="*/ 1328 w 2597"/>
              <a:gd name="T3" fmla="*/ 840 h 1492"/>
              <a:gd name="T4" fmla="*/ 2488 w 2597"/>
              <a:gd name="T5" fmla="*/ 0 h 1492"/>
              <a:gd name="T6" fmla="*/ 1712 w 2597"/>
              <a:gd name="T7" fmla="*/ 1124 h 1492"/>
              <a:gd name="T8" fmla="*/ 636 w 2597"/>
              <a:gd name="T9" fmla="*/ 1492 h 1492"/>
              <a:gd name="T10" fmla="*/ 1 w 2597"/>
              <a:gd name="T11" fmla="*/ 1492 h 1492"/>
              <a:gd name="T12" fmla="*/ 0 w 2597"/>
              <a:gd name="T13" fmla="*/ 489 h 1492"/>
            </a:gdLst>
            <a:ahLst/>
            <a:cxnLst>
              <a:cxn ang="0">
                <a:pos x="T0" y="T1"/>
              </a:cxn>
              <a:cxn ang="0">
                <a:pos x="T2" y="T3"/>
              </a:cxn>
              <a:cxn ang="0">
                <a:pos x="T4" y="T5"/>
              </a:cxn>
              <a:cxn ang="0">
                <a:pos x="T6" y="T7"/>
              </a:cxn>
              <a:cxn ang="0">
                <a:pos x="T8" y="T9"/>
              </a:cxn>
              <a:cxn ang="0">
                <a:pos x="T10" y="T11"/>
              </a:cxn>
              <a:cxn ang="0">
                <a:pos x="T12" y="T13"/>
              </a:cxn>
            </a:cxnLst>
            <a:rect l="0" t="0" r="r" b="b"/>
            <a:pathLst>
              <a:path w="2597" h="1492">
                <a:moveTo>
                  <a:pt x="0" y="489"/>
                </a:moveTo>
                <a:cubicBezTo>
                  <a:pt x="247" y="671"/>
                  <a:pt x="632" y="920"/>
                  <a:pt x="1328" y="840"/>
                </a:cubicBezTo>
                <a:cubicBezTo>
                  <a:pt x="2024" y="760"/>
                  <a:pt x="2360" y="131"/>
                  <a:pt x="2488" y="0"/>
                </a:cubicBezTo>
                <a:cubicBezTo>
                  <a:pt x="2597" y="53"/>
                  <a:pt x="1792" y="1068"/>
                  <a:pt x="1712" y="1124"/>
                </a:cubicBezTo>
                <a:cubicBezTo>
                  <a:pt x="1632" y="1180"/>
                  <a:pt x="921" y="1431"/>
                  <a:pt x="636" y="1492"/>
                </a:cubicBezTo>
                <a:lnTo>
                  <a:pt x="1" y="1492"/>
                </a:lnTo>
                <a:lnTo>
                  <a:pt x="0" y="489"/>
                </a:lnTo>
                <a:close/>
              </a:path>
            </a:pathLst>
          </a:custGeom>
          <a:gradFill rotWithShape="1">
            <a:gsLst>
              <a:gs pos="0">
                <a:schemeClr val="bg2">
                  <a:gamma/>
                  <a:shade val="24314"/>
                  <a:invGamma/>
                </a:schemeClr>
              </a:gs>
              <a:gs pos="100000">
                <a:schemeClr val="bg2"/>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8" name="Freeform 67"/>
          <p:cNvSpPr>
            <a:spLocks/>
          </p:cNvSpPr>
          <p:nvPr/>
        </p:nvSpPr>
        <p:spPr bwMode="gray">
          <a:xfrm>
            <a:off x="-12700" y="4149725"/>
            <a:ext cx="4152900" cy="2708275"/>
          </a:xfrm>
          <a:custGeom>
            <a:avLst/>
            <a:gdLst>
              <a:gd name="T0" fmla="*/ 0 w 2576"/>
              <a:gd name="T1" fmla="*/ 1688 h 1688"/>
              <a:gd name="T2" fmla="*/ 0 w 2576"/>
              <a:gd name="T3" fmla="*/ 1112 h 1688"/>
              <a:gd name="T4" fmla="*/ 2576 w 2576"/>
              <a:gd name="T5" fmla="*/ 0 h 1688"/>
              <a:gd name="T6" fmla="*/ 2135 w 2576"/>
              <a:gd name="T7" fmla="*/ 826 h 1688"/>
              <a:gd name="T8" fmla="*/ 635 w 2576"/>
              <a:gd name="T9" fmla="*/ 1688 h 1688"/>
              <a:gd name="T10" fmla="*/ 0 w 2576"/>
              <a:gd name="T11" fmla="*/ 1688 h 1688"/>
            </a:gdLst>
            <a:ahLst/>
            <a:cxnLst>
              <a:cxn ang="0">
                <a:pos x="T0" y="T1"/>
              </a:cxn>
              <a:cxn ang="0">
                <a:pos x="T2" y="T3"/>
              </a:cxn>
              <a:cxn ang="0">
                <a:pos x="T4" y="T5"/>
              </a:cxn>
              <a:cxn ang="0">
                <a:pos x="T6" y="T7"/>
              </a:cxn>
              <a:cxn ang="0">
                <a:pos x="T8" y="T9"/>
              </a:cxn>
              <a:cxn ang="0">
                <a:pos x="T10" y="T11"/>
              </a:cxn>
            </a:cxnLst>
            <a:rect l="0" t="0" r="r" b="b"/>
            <a:pathLst>
              <a:path w="2576" h="1688">
                <a:moveTo>
                  <a:pt x="0" y="1688"/>
                </a:moveTo>
                <a:lnTo>
                  <a:pt x="0" y="1112"/>
                </a:lnTo>
                <a:cubicBezTo>
                  <a:pt x="1960" y="1464"/>
                  <a:pt x="2419" y="304"/>
                  <a:pt x="2576" y="0"/>
                </a:cubicBezTo>
                <a:lnTo>
                  <a:pt x="2135" y="826"/>
                </a:lnTo>
                <a:cubicBezTo>
                  <a:pt x="1618" y="1315"/>
                  <a:pt x="1286" y="1456"/>
                  <a:pt x="635" y="1688"/>
                </a:cubicBezTo>
                <a:lnTo>
                  <a:pt x="0" y="1688"/>
                </a:lnTo>
                <a:close/>
              </a:path>
            </a:pathLst>
          </a:custGeom>
          <a:gradFill rotWithShape="1">
            <a:gsLst>
              <a:gs pos="0">
                <a:schemeClr val="accent2"/>
              </a:gs>
              <a:gs pos="100000">
                <a:schemeClr val="accent2">
                  <a:gamma/>
                  <a:shade val="46275"/>
                  <a:invGamma/>
                </a:schemeClr>
              </a:gs>
            </a:gsLst>
            <a:lin ang="0" scaled="1"/>
          </a:gradFill>
          <a:ln>
            <a:noFill/>
          </a:ln>
          <a:effectLst/>
          <a:extLst>
            <a:ext uri="{91240B29-F687-4f45-9708-019B960494DF}">
              <a14:hiddenLine xmlns="" xmlns:a14="http://schemas.microsoft.com/office/drawing/2010/main" w="9525">
                <a:solidFill>
                  <a:schemeClr val="bg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Rectangle 69"/>
          <p:cNvSpPr>
            <a:spLocks noChangeArrowheads="1"/>
          </p:cNvSpPr>
          <p:nvPr/>
        </p:nvSpPr>
        <p:spPr bwMode="gray">
          <a:xfrm>
            <a:off x="4284663" y="3933825"/>
            <a:ext cx="4875212" cy="431800"/>
          </a:xfrm>
          <a:prstGeom prst="rect">
            <a:avLst/>
          </a:prstGeom>
          <a:solidFill>
            <a:schemeClr val="folHlink"/>
          </a:solidFill>
          <a:ln w="9525">
            <a:noFill/>
            <a:miter lim="800000"/>
            <a:headEnd/>
            <a:tailEnd/>
          </a:ln>
          <a:effectLst/>
        </p:spPr>
        <p:txBody>
          <a:bodyPr wrap="none" anchor="ctr"/>
          <a:lstStyle/>
          <a:p>
            <a:endParaRPr lang="zh-CN" altLang="en-US">
              <a:ea typeface="宋体" pitchFamily="2" charset="-122"/>
            </a:endParaRPr>
          </a:p>
        </p:txBody>
      </p:sp>
      <p:sp>
        <p:nvSpPr>
          <p:cNvPr id="10" name="Line 75"/>
          <p:cNvSpPr>
            <a:spLocks noChangeShapeType="1"/>
          </p:cNvSpPr>
          <p:nvPr/>
        </p:nvSpPr>
        <p:spPr bwMode="white">
          <a:xfrm>
            <a:off x="4297363" y="3937000"/>
            <a:ext cx="4859337" cy="0"/>
          </a:xfrm>
          <a:prstGeom prst="line">
            <a:avLst/>
          </a:prstGeom>
          <a:noFill/>
          <a:ln w="12700">
            <a:solidFill>
              <a:schemeClr val="bg1"/>
            </a:solidFill>
            <a:round/>
            <a:headEnd/>
            <a:tailEnd/>
          </a:ln>
          <a:effectLst/>
        </p:spPr>
        <p:txBody>
          <a:bodyPr/>
          <a:lstStyle/>
          <a:p>
            <a:endParaRPr lang="zh-CN" altLang="en-US"/>
          </a:p>
        </p:txBody>
      </p:sp>
      <p:sp>
        <p:nvSpPr>
          <p:cNvPr id="11" name="Line 70"/>
          <p:cNvSpPr>
            <a:spLocks noChangeShapeType="1"/>
          </p:cNvSpPr>
          <p:nvPr/>
        </p:nvSpPr>
        <p:spPr bwMode="white">
          <a:xfrm>
            <a:off x="4284663" y="4365625"/>
            <a:ext cx="4859337" cy="0"/>
          </a:xfrm>
          <a:prstGeom prst="line">
            <a:avLst/>
          </a:prstGeom>
          <a:noFill/>
          <a:ln w="12700">
            <a:solidFill>
              <a:schemeClr val="bg1"/>
            </a:solidFill>
            <a:round/>
            <a:headEnd/>
            <a:tailEnd/>
          </a:ln>
          <a:effectLst/>
        </p:spPr>
        <p:txBody>
          <a:bodyPr/>
          <a:lstStyle/>
          <a:p>
            <a:endParaRPr lang="zh-CN" altLang="en-US"/>
          </a:p>
        </p:txBody>
      </p:sp>
      <p:pic>
        <p:nvPicPr>
          <p:cNvPr id="12" name="图片 11"/>
          <p:cNvPicPr>
            <a:picLocks noChangeAspect="1"/>
          </p:cNvPicPr>
          <p:nvPr/>
        </p:nvPicPr>
        <p:blipFill>
          <a:blip r:embed="rId5" cstate="print"/>
          <a:stretch>
            <a:fillRect/>
          </a:stretch>
        </p:blipFill>
        <p:spPr>
          <a:xfrm>
            <a:off x="6122988" y="6165850"/>
            <a:ext cx="603250" cy="604838"/>
          </a:xfrm>
          <a:prstGeom prst="rect">
            <a:avLst/>
          </a:prstGeom>
          <a:effectLst>
            <a:outerShdw blurRad="50800" dist="38100" dir="2700000" algn="tl" rotWithShape="0">
              <a:prstClr val="black">
                <a:alpha val="40000"/>
              </a:prstClr>
            </a:outerShdw>
          </a:effectLst>
        </p:spPr>
      </p:pic>
      <p:pic>
        <p:nvPicPr>
          <p:cNvPr id="13" name="图片 12"/>
          <p:cNvPicPr>
            <a:picLocks noChangeAspect="1"/>
          </p:cNvPicPr>
          <p:nvPr/>
        </p:nvPicPr>
        <p:blipFill>
          <a:blip r:embed="rId6" cstate="print"/>
          <a:stretch>
            <a:fillRect/>
          </a:stretch>
        </p:blipFill>
        <p:spPr>
          <a:xfrm>
            <a:off x="6804025" y="6237288"/>
            <a:ext cx="2152650" cy="523875"/>
          </a:xfrm>
          <a:prstGeom prst="rect">
            <a:avLst/>
          </a:prstGeom>
          <a:effectLst>
            <a:outerShdw blurRad="50800" dist="38100" dir="2700000" algn="tl" rotWithShape="0">
              <a:prstClr val="black">
                <a:alpha val="40000"/>
              </a:prstClr>
            </a:outerShdw>
          </a:effectLst>
        </p:spPr>
      </p:pic>
      <p:sp>
        <p:nvSpPr>
          <p:cNvPr id="3074" name="Rectangle 2"/>
          <p:cNvSpPr>
            <a:spLocks noGrp="1" noChangeArrowheads="1"/>
          </p:cNvSpPr>
          <p:nvPr>
            <p:ph type="ctrTitle"/>
          </p:nvPr>
        </p:nvSpPr>
        <p:spPr>
          <a:xfrm>
            <a:off x="4724400" y="3048000"/>
            <a:ext cx="4114800" cy="762000"/>
          </a:xfrm>
          <a:extLst>
            <a:ext uri="{AF507438-7753-43e0-B8FC-AC1667EBCBE1}">
              <a14:hiddenEffects xmlns="" xmlns:a14="http://schemas.microsoft.com/office/drawing/2010/main">
                <a:effectLst>
                  <a:outerShdw dist="53882" dir="2700000" algn="ctr" rotWithShape="0">
                    <a:schemeClr val="tx1"/>
                  </a:outerShdw>
                </a:effectLst>
              </a14:hiddenEffects>
            </a:ext>
          </a:extLst>
        </p:spPr>
        <p:txBody>
          <a:bodyPr/>
          <a:lstStyle>
            <a:lvl1pPr algn="l">
              <a:defRPr sz="4400" b="0" i="1"/>
            </a:lvl1pPr>
          </a:lstStyle>
          <a:p>
            <a:pPr lvl="0"/>
            <a:r>
              <a:rPr lang="zh-CN" altLang="en-US" noProof="0"/>
              <a:t>单击此处编辑母版标题样式</a:t>
            </a:r>
            <a:endParaRPr lang="en-US" altLang="zh-CN" noProof="0" dirty="0"/>
          </a:p>
        </p:txBody>
      </p:sp>
      <p:sp>
        <p:nvSpPr>
          <p:cNvPr id="3075" name="Rectangle 3"/>
          <p:cNvSpPr>
            <a:spLocks noGrp="1" noChangeArrowheads="1"/>
          </p:cNvSpPr>
          <p:nvPr>
            <p:ph type="subTitle" idx="1"/>
          </p:nvPr>
        </p:nvSpPr>
        <p:spPr bwMode="white">
          <a:xfrm>
            <a:off x="4724400" y="3886200"/>
            <a:ext cx="4267200" cy="533400"/>
          </a:xfrm>
        </p:spPr>
        <p:txBody>
          <a:bodyPr/>
          <a:lstStyle>
            <a:lvl1pPr marL="0" indent="0">
              <a:buFont typeface="Wingdings" pitchFamily="2" charset="2"/>
              <a:buNone/>
              <a:defRPr sz="2400" b="0">
                <a:solidFill>
                  <a:schemeClr val="bg1"/>
                </a:solidFill>
              </a:defRPr>
            </a:lvl1pPr>
          </a:lstStyle>
          <a:p>
            <a:pPr lvl="0"/>
            <a:r>
              <a:rPr lang="zh-CN" altLang="en-US" noProof="0"/>
              <a:t>单击此处编辑母版副标题样式</a:t>
            </a:r>
            <a:endParaRPr lang="en-US" altLang="zh-CN" noProof="0" dirty="0"/>
          </a:p>
        </p:txBody>
      </p:sp>
      <p:sp>
        <p:nvSpPr>
          <p:cNvPr id="14" name="Rectangle 72"/>
          <p:cNvSpPr>
            <a:spLocks noGrp="1" noChangeArrowheads="1"/>
          </p:cNvSpPr>
          <p:nvPr>
            <p:ph type="dt" sz="half" idx="10"/>
          </p:nvPr>
        </p:nvSpPr>
        <p:spPr>
          <a:xfrm>
            <a:off x="457200" y="6564313"/>
            <a:ext cx="2133600" cy="157162"/>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l">
              <a:defRPr sz="1400" b="0">
                <a:latin typeface="Times New Roman" pitchFamily="18" charset="0"/>
                <a:ea typeface="宋体" charset="-122"/>
              </a:defRPr>
            </a:lvl1pPr>
          </a:lstStyle>
          <a:p>
            <a:pPr>
              <a:defRPr/>
            </a:pPr>
            <a:fld id="{86905619-E0D3-4471-9E20-9952C4262287}" type="datetimeFigureOut">
              <a:rPr lang="zh-CN" altLang="en-US" smtClean="0"/>
              <a:pPr>
                <a:defRPr/>
              </a:pPr>
              <a:t>2020/9/9</a:t>
            </a:fld>
            <a:endParaRPr lang="zh-CN" altLang="en-US"/>
          </a:p>
        </p:txBody>
      </p:sp>
      <p:sp>
        <p:nvSpPr>
          <p:cNvPr id="15" name="Rectangle 73"/>
          <p:cNvSpPr>
            <a:spLocks noGrp="1" noChangeArrowheads="1"/>
          </p:cNvSpPr>
          <p:nvPr>
            <p:ph type="ftr" sz="quarter" idx="11"/>
          </p:nvPr>
        </p:nvSpPr>
        <p:spPr>
          <a:xfrm>
            <a:off x="3124200" y="6550025"/>
            <a:ext cx="2895600" cy="17145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ctr">
              <a:defRPr sz="1400">
                <a:latin typeface="Times New Roman" pitchFamily="18" charset="0"/>
              </a:defRPr>
            </a:lvl1pPr>
          </a:lstStyle>
          <a:p>
            <a:pPr>
              <a:defRPr/>
            </a:pPr>
            <a:endParaRPr lang="en-US" altLang="zh-CN"/>
          </a:p>
        </p:txBody>
      </p:sp>
      <p:sp>
        <p:nvSpPr>
          <p:cNvPr id="16" name="Rectangle 74"/>
          <p:cNvSpPr>
            <a:spLocks noGrp="1" noChangeArrowheads="1"/>
          </p:cNvSpPr>
          <p:nvPr>
            <p:ph type="sldNum" sz="quarter" idx="12"/>
          </p:nvPr>
        </p:nvSpPr>
        <p:spPr>
          <a:xfrm>
            <a:off x="6553200" y="6535738"/>
            <a:ext cx="2133600" cy="185737"/>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r">
              <a:defRPr sz="1400">
                <a:solidFill>
                  <a:schemeClr val="bg1"/>
                </a:solidFill>
                <a:latin typeface="Times New Roman" pitchFamily="18" charset="0"/>
              </a:defRPr>
            </a:lvl1pPr>
          </a:lstStyle>
          <a:p>
            <a:pPr>
              <a:defRPr/>
            </a:pPr>
            <a:fld id="{67D845B6-41E3-4210-B9C6-FF3693011001}" type="slidenum">
              <a:rPr lang="en-US" altLang="zh-CN" smtClean="0"/>
              <a:pPr>
                <a:defRPr/>
              </a:pPr>
              <a:t>‹#›</a:t>
            </a:fld>
            <a:endParaRPr lang="en-US" altLang="zh-CN"/>
          </a:p>
        </p:txBody>
      </p:sp>
    </p:spTree>
    <p:extLst>
      <p:ext uri="{BB962C8B-B14F-4D97-AF65-F5344CB8AC3E}">
        <p14:creationId xmlns:p14="http://schemas.microsoft.com/office/powerpoint/2010/main" val="18897783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77594"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786188" y="6338888"/>
            <a:ext cx="1506537" cy="474662"/>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lnSpc>
                <a:spcPct val="120000"/>
              </a:lnSpc>
              <a:defRPr/>
            </a:lvl1pPr>
            <a:lvl2pPr>
              <a:lnSpc>
                <a:spcPct val="120000"/>
              </a:lnSpc>
              <a:defRPr/>
            </a:lvl2pPr>
          </a:lstStyle>
          <a:p>
            <a:pPr lvl="0"/>
            <a:r>
              <a:rPr lang="zh-CN" altLang="en-US"/>
              <a:t>编辑母版文本样式
第二级
第三级
第四级
第五级</a:t>
            </a:r>
            <a:endParaRPr lang="zh-CN" altLang="en-US" dirty="0"/>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63FC25F2-A177-4B85-85F4-0A3742316332}" type="slidenum">
              <a:rPr lang="zh-CN" altLang="en-US" smtClean="0"/>
              <a:pPr>
                <a:defRPr/>
              </a:pPr>
              <a:t>‹#›</a:t>
            </a:fld>
            <a:endParaRPr lang="zh-CN" altLang="en-US" dirty="0"/>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29FE358C-7DD5-4997-8005-189B9C0EECAB}" type="datetimeFigureOut">
              <a:rPr lang="zh-CN" altLang="en-US" smtClean="0"/>
              <a:pPr>
                <a:defRPr/>
              </a:pPr>
              <a:t>2020/9/9</a:t>
            </a:fld>
            <a:endParaRPr lang="zh-CN" altLang="en-US"/>
          </a:p>
        </p:txBody>
      </p:sp>
    </p:spTree>
    <p:extLst>
      <p:ext uri="{BB962C8B-B14F-4D97-AF65-F5344CB8AC3E}">
        <p14:creationId xmlns:p14="http://schemas.microsoft.com/office/powerpoint/2010/main" val="23113188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78618"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
第二级
第三级
第四级
第五级</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6D41CBDE-0BF4-4C58-84C4-A5B34D8EDA28}" type="slidenum">
              <a:rPr lang="zh-CN" altLang="en-US" smtClean="0"/>
              <a:pPr>
                <a:defRPr/>
              </a:pPr>
              <a:t>‹#›</a:t>
            </a:fld>
            <a:endParaRPr lang="zh-CN" altLang="en-US" dirty="0"/>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C6656E0-2F93-4FC6-A4F0-1C3BFE7A6508}" type="datetimeFigureOut">
              <a:rPr lang="zh-CN" altLang="en-US" smtClean="0"/>
              <a:pPr>
                <a:defRPr/>
              </a:pPr>
              <a:t>2020/9/9</a:t>
            </a:fld>
            <a:endParaRPr lang="zh-CN" altLang="en-US"/>
          </a:p>
        </p:txBody>
      </p:sp>
    </p:spTree>
    <p:extLst>
      <p:ext uri="{BB962C8B-B14F-4D97-AF65-F5344CB8AC3E}">
        <p14:creationId xmlns:p14="http://schemas.microsoft.com/office/powerpoint/2010/main" val="11532737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79642" name="Image" r:id="rId3" imgW="4101587" imgH="406063" progId="">
                  <p:embed/>
                </p:oleObj>
              </mc:Choice>
              <mc:Fallback>
                <p:oleObj name="Image" r:id="rId3" imgW="4101587" imgH="406063" progId="">
                  <p:embed/>
                  <p:pic>
                    <p:nvPicPr>
                      <p:cNvPr id="7"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192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4648200" y="12192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9C853A1C-7DEB-4FC6-9C81-0664DB274FFC}" type="slidenum">
              <a:rPr lang="zh-CN" altLang="en-US" smtClean="0"/>
              <a:pPr>
                <a:defRPr/>
              </a:pPr>
              <a:t>‹#›</a:t>
            </a:fld>
            <a:endParaRPr lang="zh-CN" altLang="en-US" dirty="0"/>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ADDC373-B1DD-4CF8-964F-4FC9EFAB27E3}" type="datetimeFigureOut">
              <a:rPr lang="zh-CN" altLang="en-US" smtClean="0"/>
              <a:pPr>
                <a:defRPr/>
              </a:pPr>
              <a:t>2020/9/9</a:t>
            </a:fld>
            <a:endParaRPr lang="zh-CN" altLang="en-US"/>
          </a:p>
        </p:txBody>
      </p:sp>
    </p:spTree>
    <p:extLst>
      <p:ext uri="{BB962C8B-B14F-4D97-AF65-F5344CB8AC3E}">
        <p14:creationId xmlns:p14="http://schemas.microsoft.com/office/powerpoint/2010/main" val="23559905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7"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8"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9"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80666" name="Image" r:id="rId3" imgW="4101587" imgH="406063" progId="">
                  <p:embed/>
                </p:oleObj>
              </mc:Choice>
              <mc:Fallback>
                <p:oleObj name="Image" r:id="rId3" imgW="4101587" imgH="406063" progId="">
                  <p:embed/>
                  <p:pic>
                    <p:nvPicPr>
                      <p:cNvPr id="9"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11"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2"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3" name="图片 19"/>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14" name="灯片编号占位符 7"/>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C766EBD-9BB6-4C47-AF7E-A4B2D64ADB4E}" type="slidenum">
              <a:rPr lang="zh-CN" altLang="en-US" smtClean="0"/>
              <a:pPr>
                <a:defRPr/>
              </a:pPr>
              <a:t>‹#›</a:t>
            </a:fld>
            <a:endParaRPr lang="zh-CN" altLang="en-US" dirty="0"/>
          </a:p>
        </p:txBody>
      </p:sp>
      <p:sp>
        <p:nvSpPr>
          <p:cNvPr id="15" name="日期占位符 8"/>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DA79A39-1615-4C8A-A134-BBAB7626983C}" type="datetimeFigureOut">
              <a:rPr lang="zh-CN" altLang="en-US" smtClean="0"/>
              <a:pPr>
                <a:defRPr/>
              </a:pPr>
              <a:t>2020/9/9</a:t>
            </a:fld>
            <a:endParaRPr lang="zh-CN" altLang="en-US"/>
          </a:p>
        </p:txBody>
      </p:sp>
    </p:spTree>
    <p:extLst>
      <p:ext uri="{BB962C8B-B14F-4D97-AF65-F5344CB8AC3E}">
        <p14:creationId xmlns:p14="http://schemas.microsoft.com/office/powerpoint/2010/main" val="4312013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4"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5"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81690" name="Image" r:id="rId3" imgW="4101587" imgH="406063" progId="">
                  <p:embed/>
                </p:oleObj>
              </mc:Choice>
              <mc:Fallback>
                <p:oleObj name="Image" r:id="rId3" imgW="4101587" imgH="406063" progId="">
                  <p:embed/>
                  <p:pic>
                    <p:nvPicPr>
                      <p:cNvPr id="5"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7"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8"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9"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10" name="灯片编号占位符 3"/>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1C4124B6-58F2-4619-92C4-E84A26D83AD2}" type="slidenum">
              <a:rPr lang="zh-CN" altLang="en-US" smtClean="0"/>
              <a:pPr>
                <a:defRPr/>
              </a:pPr>
              <a:t>‹#›</a:t>
            </a:fld>
            <a:endParaRPr lang="zh-CN" altLang="en-US" dirty="0"/>
          </a:p>
        </p:txBody>
      </p:sp>
      <p:sp>
        <p:nvSpPr>
          <p:cNvPr id="11" name="日期占位符 4"/>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EE60C6C7-ADB0-4F97-A60A-E6A921730B26}" type="datetimeFigureOut">
              <a:rPr lang="zh-CN" altLang="en-US" smtClean="0"/>
              <a:pPr>
                <a:defRPr/>
              </a:pPr>
              <a:t>2020/9/9</a:t>
            </a:fld>
            <a:endParaRPr lang="zh-CN" altLang="en-US"/>
          </a:p>
        </p:txBody>
      </p:sp>
    </p:spTree>
    <p:extLst>
      <p:ext uri="{BB962C8B-B14F-4D97-AF65-F5344CB8AC3E}">
        <p14:creationId xmlns:p14="http://schemas.microsoft.com/office/powerpoint/2010/main" val="32444690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3"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4"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82714" name="Image" r:id="rId3" imgW="4101587" imgH="406063" progId="">
                  <p:embed/>
                </p:oleObj>
              </mc:Choice>
              <mc:Fallback>
                <p:oleObj name="Image" r:id="rId3" imgW="4101587" imgH="406063" progId="">
                  <p:embed/>
                  <p:pic>
                    <p:nvPicPr>
                      <p:cNvPr id="4"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6"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7"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8"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9" name="灯片编号占位符 2"/>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1188B809-EA05-4191-9EE5-C4F6EF0CF803}" type="slidenum">
              <a:rPr lang="zh-CN" altLang="en-US" smtClean="0"/>
              <a:pPr>
                <a:defRPr/>
              </a:pPr>
              <a:t>‹#›</a:t>
            </a:fld>
            <a:endParaRPr lang="zh-CN" altLang="en-US" dirty="0"/>
          </a:p>
        </p:txBody>
      </p:sp>
      <p:sp>
        <p:nvSpPr>
          <p:cNvPr id="10" name="日期占位符 3"/>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7669E981-DA52-40EB-9F96-841C9A62B554}" type="datetimeFigureOut">
              <a:rPr lang="zh-CN" altLang="en-US" smtClean="0"/>
              <a:pPr>
                <a:defRPr/>
              </a:pPr>
              <a:t>2020/9/9</a:t>
            </a:fld>
            <a:endParaRPr lang="zh-CN" altLang="en-US"/>
          </a:p>
        </p:txBody>
      </p:sp>
    </p:spTree>
    <p:extLst>
      <p:ext uri="{BB962C8B-B14F-4D97-AF65-F5344CB8AC3E}">
        <p14:creationId xmlns:p14="http://schemas.microsoft.com/office/powerpoint/2010/main" val="3770211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83738" name="Image" r:id="rId3" imgW="4101587" imgH="406063" progId="">
                  <p:embed/>
                </p:oleObj>
              </mc:Choice>
              <mc:Fallback>
                <p:oleObj name="Image" r:id="rId3" imgW="4101587" imgH="406063" progId="">
                  <p:embed/>
                  <p:pic>
                    <p:nvPicPr>
                      <p:cNvPr id="7"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C968DE04-5F5F-4153-8B2A-1496B8B8BFD2}" type="slidenum">
              <a:rPr lang="zh-CN" altLang="en-US" smtClean="0"/>
              <a:pPr>
                <a:defRPr/>
              </a:pPr>
              <a:t>‹#›</a:t>
            </a:fld>
            <a:endParaRPr lang="zh-CN" altLang="en-US" dirty="0"/>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08CCC8D5-5533-4F3A-8F96-E4190A9567E3}" type="datetimeFigureOut">
              <a:rPr lang="zh-CN" altLang="en-US" smtClean="0"/>
              <a:pPr>
                <a:defRPr/>
              </a:pPr>
              <a:t>2020/9/9</a:t>
            </a:fld>
            <a:endParaRPr lang="zh-CN" altLang="en-US"/>
          </a:p>
        </p:txBody>
      </p:sp>
    </p:spTree>
    <p:extLst>
      <p:ext uri="{BB962C8B-B14F-4D97-AF65-F5344CB8AC3E}">
        <p14:creationId xmlns:p14="http://schemas.microsoft.com/office/powerpoint/2010/main" val="3826553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53018" name="Image" r:id="rId3" imgW="4101587" imgH="406063" progId="">
                  <p:embed/>
                </p:oleObj>
              </mc:Choice>
              <mc:Fallback>
                <p:oleObj name="Image" r:id="rId3" imgW="4101587" imgH="406063" progId="">
                  <p:embed/>
                  <p:pic>
                    <p:nvPicPr>
                      <p:cNvPr id="7"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192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4648200" y="12192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9C853A1C-7DEB-4FC6-9C81-0664DB274FFC}" type="slidenum">
              <a:rPr lang="zh-CN" altLang="en-US" smtClean="0"/>
              <a:pPr>
                <a:defRPr/>
              </a:pPr>
              <a:t>‹#›</a:t>
            </a:fld>
            <a:endParaRPr lang="zh-CN" altLang="en-US" dirty="0"/>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ADDC373-B1DD-4CF8-964F-4FC9EFAB27E3}" type="datetimeFigureOut">
              <a:rPr lang="zh-CN" altLang="en-US" smtClean="0"/>
              <a:pPr>
                <a:defRPr/>
              </a:pPr>
              <a:t>2020/9/9</a:t>
            </a:fld>
            <a:endParaRPr lang="zh-CN" altLang="en-US"/>
          </a:p>
        </p:txBody>
      </p:sp>
    </p:spTree>
    <p:extLst>
      <p:ext uri="{BB962C8B-B14F-4D97-AF65-F5344CB8AC3E}">
        <p14:creationId xmlns:p14="http://schemas.microsoft.com/office/powerpoint/2010/main" val="28513790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84762" name="Image" r:id="rId3" imgW="4101587" imgH="406063" progId="">
                  <p:embed/>
                </p:oleObj>
              </mc:Choice>
              <mc:Fallback>
                <p:oleObj name="Image" r:id="rId3" imgW="4101587" imgH="406063" progId="">
                  <p:embed/>
                  <p:pic>
                    <p:nvPicPr>
                      <p:cNvPr id="7"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2515EDE3-DDE3-4830-823A-26B987C460AF}" type="slidenum">
              <a:rPr lang="zh-CN" altLang="en-US" smtClean="0"/>
              <a:pPr>
                <a:defRPr/>
              </a:pPr>
              <a:t>‹#›</a:t>
            </a:fld>
            <a:endParaRPr lang="zh-CN" altLang="en-US" dirty="0"/>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FB99295F-83A1-4E81-BA1F-E637159E2CFD}" type="datetimeFigureOut">
              <a:rPr lang="zh-CN" altLang="en-US" smtClean="0"/>
              <a:pPr>
                <a:defRPr/>
              </a:pPr>
              <a:t>2020/9/9</a:t>
            </a:fld>
            <a:endParaRPr lang="zh-CN" altLang="en-US"/>
          </a:p>
        </p:txBody>
      </p:sp>
    </p:spTree>
    <p:extLst>
      <p:ext uri="{BB962C8B-B14F-4D97-AF65-F5344CB8AC3E}">
        <p14:creationId xmlns:p14="http://schemas.microsoft.com/office/powerpoint/2010/main" val="35887321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85786"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
第二级
第三级
第四级
第五级</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D5843F23-2672-416B-9C1F-EF792041CC72}" type="slidenum">
              <a:rPr lang="zh-CN" altLang="en-US" smtClean="0"/>
              <a:pPr>
                <a:defRPr/>
              </a:pPr>
              <a:t>‹#›</a:t>
            </a:fld>
            <a:endParaRPr lang="zh-CN" altLang="en-US" dirty="0"/>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75728B1-0D70-4709-BFA6-270A8339AD85}" type="datetimeFigureOut">
              <a:rPr lang="zh-CN" altLang="en-US" smtClean="0"/>
              <a:pPr>
                <a:defRPr/>
              </a:pPr>
              <a:t>2020/9/9</a:t>
            </a:fld>
            <a:endParaRPr lang="zh-CN" altLang="en-US"/>
          </a:p>
        </p:txBody>
      </p:sp>
    </p:spTree>
    <p:extLst>
      <p:ext uri="{BB962C8B-B14F-4D97-AF65-F5344CB8AC3E}">
        <p14:creationId xmlns:p14="http://schemas.microsoft.com/office/powerpoint/2010/main" val="24982499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86810"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竖排标题 1"/>
          <p:cNvSpPr>
            <a:spLocks noGrp="1"/>
          </p:cNvSpPr>
          <p:nvPr>
            <p:ph type="title" orient="vert"/>
          </p:nvPr>
        </p:nvSpPr>
        <p:spPr>
          <a:xfrm>
            <a:off x="6629400" y="228600"/>
            <a:ext cx="2057400" cy="5943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0"/>
            <a:ext cx="6019800" cy="5943600"/>
          </a:xfrm>
        </p:spPr>
        <p:txBody>
          <a:bodyPr vert="eaVert"/>
          <a:lstStyle/>
          <a:p>
            <a:pPr lvl="0"/>
            <a:r>
              <a:rPr lang="zh-CN" altLang="en-US"/>
              <a:t>编辑母版文本样式
第二级
第三级
第四级
第五级</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290F1E6-2D8F-46F5-BF6B-F76811744B93}" type="slidenum">
              <a:rPr lang="zh-CN" altLang="en-US" smtClean="0"/>
              <a:pPr>
                <a:defRPr/>
              </a:pPr>
              <a:t>‹#›</a:t>
            </a:fld>
            <a:endParaRPr lang="zh-CN" altLang="en-US" dirty="0"/>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64517BFB-033A-4BE8-AD5A-ED56E50BB105}" type="datetimeFigureOut">
              <a:rPr lang="zh-CN" altLang="en-US" smtClean="0"/>
              <a:pPr>
                <a:defRPr/>
              </a:pPr>
              <a:t>2020/9/9</a:t>
            </a:fld>
            <a:endParaRPr lang="zh-CN" altLang="en-US"/>
          </a:p>
        </p:txBody>
      </p:sp>
    </p:spTree>
    <p:extLst>
      <p:ext uri="{BB962C8B-B14F-4D97-AF65-F5344CB8AC3E}">
        <p14:creationId xmlns:p14="http://schemas.microsoft.com/office/powerpoint/2010/main" val="27506779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87834"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838200" y="228600"/>
            <a:ext cx="7162800" cy="563563"/>
          </a:xfrm>
        </p:spPr>
        <p:txBody>
          <a:bodyPr/>
          <a:lstStyle/>
          <a:p>
            <a:r>
              <a:rPr lang="zh-CN" altLang="en-US"/>
              <a:t>单击此处编辑母版标题样式</a:t>
            </a:r>
          </a:p>
        </p:txBody>
      </p:sp>
      <p:sp>
        <p:nvSpPr>
          <p:cNvPr id="3" name="表格占位符 2"/>
          <p:cNvSpPr>
            <a:spLocks noGrp="1"/>
          </p:cNvSpPr>
          <p:nvPr>
            <p:ph type="tbl" idx="1"/>
          </p:nvPr>
        </p:nvSpPr>
        <p:spPr>
          <a:xfrm>
            <a:off x="457200" y="1219200"/>
            <a:ext cx="8229600" cy="4953000"/>
          </a:xfrm>
        </p:spPr>
        <p:txBody>
          <a:bodyPr/>
          <a:lstStyle/>
          <a:p>
            <a:pPr lvl="0"/>
            <a:r>
              <a:rPr lang="zh-CN" altLang="en-US" noProof="0"/>
              <a:t>单击图标添加表格</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C968DE04-5F5F-4153-8B2A-1496B8B8BFD2}" type="slidenum">
              <a:rPr lang="zh-CN" altLang="en-US" smtClean="0"/>
              <a:pPr>
                <a:defRPr/>
              </a:pPr>
              <a:t>‹#›</a:t>
            </a:fld>
            <a:endParaRPr lang="zh-CN" altLang="en-US" dirty="0"/>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08CCC8D5-5533-4F3A-8F96-E4190A9567E3}" type="datetimeFigureOut">
              <a:rPr lang="zh-CN" altLang="en-US" smtClean="0"/>
              <a:pPr>
                <a:defRPr/>
              </a:pPr>
              <a:t>2020/9/9</a:t>
            </a:fld>
            <a:endParaRPr lang="zh-CN" altLang="en-US"/>
          </a:p>
        </p:txBody>
      </p:sp>
    </p:spTree>
    <p:extLst>
      <p:ext uri="{BB962C8B-B14F-4D97-AF65-F5344CB8AC3E}">
        <p14:creationId xmlns:p14="http://schemas.microsoft.com/office/powerpoint/2010/main" val="19713323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编辑母版文本样式
第二级
第三级
第四级
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08CCC8D5-5533-4F3A-8F96-E4190A9567E3}" type="datetimeFigureOut">
              <a:rPr lang="zh-CN" altLang="en-US" smtClean="0"/>
              <a:pPr>
                <a:defRPr/>
              </a:pPr>
              <a:t>2020/9/9</a:t>
            </a:fld>
            <a:endParaRPr lang="zh-CN" altLang="en-US"/>
          </a:p>
        </p:txBody>
      </p:sp>
      <p:sp>
        <p:nvSpPr>
          <p:cNvPr id="5" name="灯片编号占位符 7"/>
          <p:cNvSpPr>
            <a:spLocks noGrp="1"/>
          </p:cNvSpPr>
          <p:nvPr>
            <p:ph type="sldNum" sz="quarter" idx="11"/>
          </p:nvPr>
        </p:nvSpPr>
        <p:spPr/>
        <p:txBody>
          <a:bodyPr/>
          <a:lstStyle>
            <a:lvl1pPr>
              <a:defRPr/>
            </a:lvl1pPr>
          </a:lstStyle>
          <a:p>
            <a:pPr>
              <a:defRPr/>
            </a:pPr>
            <a:fld id="{C968DE04-5F5F-4153-8B2A-1496B8B8BFD2}" type="slidenum">
              <a:rPr lang="zh-CN" altLang="en-US" smtClean="0"/>
              <a:pPr>
                <a:defRPr/>
              </a:pPr>
              <a:t>‹#›</a:t>
            </a:fld>
            <a:endParaRPr lang="zh-CN" altLang="en-US" dirty="0"/>
          </a:p>
        </p:txBody>
      </p:sp>
      <p:sp>
        <p:nvSpPr>
          <p:cNvPr id="6" name="页脚占位符 8"/>
          <p:cNvSpPr>
            <a:spLocks noGrp="1"/>
          </p:cNvSpPr>
          <p:nvPr>
            <p:ph type="ftr" sz="quarter" idx="12"/>
          </p:nvPr>
        </p:nvSpPr>
        <p:spPr>
          <a:xfrm>
            <a:off x="3124200" y="6356350"/>
            <a:ext cx="2895600" cy="365125"/>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9075765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编辑母版文本样式
第二级
第三级
第四级
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08CCC8D5-5533-4F3A-8F96-E4190A9567E3}" type="datetimeFigureOut">
              <a:rPr lang="zh-CN" altLang="en-US" smtClean="0"/>
              <a:pPr>
                <a:defRPr/>
              </a:pPr>
              <a:t>2020/9/9</a:t>
            </a:fld>
            <a:endParaRPr lang="zh-CN" altLang="en-US"/>
          </a:p>
        </p:txBody>
      </p:sp>
      <p:sp>
        <p:nvSpPr>
          <p:cNvPr id="5" name="灯片编号占位符 7"/>
          <p:cNvSpPr>
            <a:spLocks noGrp="1"/>
          </p:cNvSpPr>
          <p:nvPr>
            <p:ph type="sldNum" sz="quarter" idx="11"/>
          </p:nvPr>
        </p:nvSpPr>
        <p:spPr/>
        <p:txBody>
          <a:bodyPr/>
          <a:lstStyle>
            <a:lvl1pPr>
              <a:defRPr/>
            </a:lvl1pPr>
          </a:lstStyle>
          <a:p>
            <a:pPr>
              <a:defRPr/>
            </a:pPr>
            <a:fld id="{C968DE04-5F5F-4153-8B2A-1496B8B8BFD2}" type="slidenum">
              <a:rPr lang="zh-CN" altLang="en-US" smtClean="0"/>
              <a:pPr>
                <a:defRPr/>
              </a:pPr>
              <a:t>‹#›</a:t>
            </a:fld>
            <a:endParaRPr lang="zh-CN" altLang="en-US" dirty="0"/>
          </a:p>
        </p:txBody>
      </p:sp>
      <p:sp>
        <p:nvSpPr>
          <p:cNvPr id="6" name="页脚占位符 8"/>
          <p:cNvSpPr>
            <a:spLocks noGrp="1"/>
          </p:cNvSpPr>
          <p:nvPr>
            <p:ph type="ftr" sz="quarter" idx="12"/>
          </p:nvPr>
        </p:nvSpPr>
        <p:spPr>
          <a:xfrm>
            <a:off x="3124200" y="6356350"/>
            <a:ext cx="2895600" cy="365125"/>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5883763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9/9/20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4270200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FFFFF"/>
        </a:solidFill>
        <a:effectLst/>
      </p:bgPr>
    </p:bg>
    <p:spTree>
      <p:nvGrpSpPr>
        <p:cNvPr id="1" name=""/>
        <p:cNvGrpSpPr/>
        <p:nvPr/>
      </p:nvGrpSpPr>
      <p:grpSpPr>
        <a:xfrm>
          <a:off x="0" y="0"/>
          <a:ext cx="0" cy="0"/>
          <a:chOff x="0" y="0"/>
          <a:chExt cx="0" cy="0"/>
        </a:xfrm>
      </p:grpSpPr>
      <p:graphicFrame>
        <p:nvGraphicFramePr>
          <p:cNvPr id="4" name="Object 65"/>
          <p:cNvGraphicFramePr>
            <a:graphicFrameLocks noChangeAspect="1"/>
          </p:cNvGraphicFramePr>
          <p:nvPr/>
        </p:nvGraphicFramePr>
        <p:xfrm>
          <a:off x="0" y="0"/>
          <a:ext cx="4416425" cy="5876925"/>
        </p:xfrm>
        <a:graphic>
          <a:graphicData uri="http://schemas.openxmlformats.org/presentationml/2006/ole">
            <mc:AlternateContent xmlns:mc="http://schemas.openxmlformats.org/markup-compatibility/2006">
              <mc:Choice xmlns:v="urn:schemas-microsoft-com:vml" Requires="v">
                <p:oleObj spid="_x0000_s289882" name="Image" r:id="rId3" imgW="3415873" imgH="4546032" progId="">
                  <p:embed/>
                </p:oleObj>
              </mc:Choice>
              <mc:Fallback>
                <p:oleObj name="Image" r:id="rId3" imgW="3415873" imgH="4546032" progId="">
                  <p:embed/>
                  <p:pic>
                    <p:nvPicPr>
                      <p:cNvPr id="4"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0" y="0"/>
                        <a:ext cx="4416425" cy="5876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Freeform 68"/>
          <p:cNvSpPr>
            <a:spLocks/>
          </p:cNvSpPr>
          <p:nvPr/>
        </p:nvSpPr>
        <p:spPr bwMode="ltGray">
          <a:xfrm>
            <a:off x="2239963" y="-15875"/>
            <a:ext cx="6916737" cy="6873875"/>
          </a:xfrm>
          <a:custGeom>
            <a:avLst/>
            <a:gdLst>
              <a:gd name="T0" fmla="*/ 2147483647 w 4357"/>
              <a:gd name="T1" fmla="*/ 0 h 4330"/>
              <a:gd name="T2" fmla="*/ 2147483647 w 4357"/>
              <a:gd name="T3" fmla="*/ 2147483647 h 4330"/>
              <a:gd name="T4" fmla="*/ 2147483647 w 4357"/>
              <a:gd name="T5" fmla="*/ 2147483647 h 4330"/>
              <a:gd name="T6" fmla="*/ 2147483647 w 4357"/>
              <a:gd name="T7" fmla="*/ 2147483647 h 4330"/>
              <a:gd name="T8" fmla="*/ 2147483647 w 4357"/>
              <a:gd name="T9" fmla="*/ 2147483647 h 4330"/>
              <a:gd name="T10" fmla="*/ 2147483647 w 4357"/>
              <a:gd name="T11" fmla="*/ 2147483647 h 4330"/>
              <a:gd name="T12" fmla="*/ 0 w 4357"/>
              <a:gd name="T13" fmla="*/ 2147483647 h 4330"/>
              <a:gd name="T14" fmla="*/ 2147483647 w 4357"/>
              <a:gd name="T15" fmla="*/ 2147483647 h 4330"/>
              <a:gd name="T16" fmla="*/ 2147483647 w 4357"/>
              <a:gd name="T17" fmla="*/ 2147483647 h 4330"/>
              <a:gd name="T18" fmla="*/ 2147483647 w 4357"/>
              <a:gd name="T19" fmla="*/ 0 h 4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57" h="4330">
                <a:moveTo>
                  <a:pt x="189" y="0"/>
                </a:moveTo>
                <a:lnTo>
                  <a:pt x="561" y="181"/>
                </a:lnTo>
                <a:lnTo>
                  <a:pt x="943" y="489"/>
                </a:lnTo>
                <a:lnTo>
                  <a:pt x="1221" y="955"/>
                </a:lnTo>
                <a:lnTo>
                  <a:pt x="1413" y="1618"/>
                </a:lnTo>
                <a:lnTo>
                  <a:pt x="1290" y="2648"/>
                </a:lnTo>
                <a:lnTo>
                  <a:pt x="0" y="4330"/>
                </a:lnTo>
                <a:lnTo>
                  <a:pt x="4349" y="4330"/>
                </a:lnTo>
                <a:lnTo>
                  <a:pt x="4357" y="3"/>
                </a:lnTo>
                <a:lnTo>
                  <a:pt x="189" y="0"/>
                </a:lnTo>
                <a:close/>
              </a:path>
            </a:pathLst>
          </a:custGeom>
          <a:gradFill rotWithShape="1">
            <a:gsLst>
              <a:gs pos="0">
                <a:schemeClr val="folHlink"/>
              </a:gs>
              <a:gs pos="100000">
                <a:schemeClr val="tx2"/>
              </a:gs>
            </a:gsLst>
            <a:lin ang="0" scaled="1"/>
          </a:gradFill>
          <a:ln w="9525">
            <a:noFill/>
            <a:round/>
            <a:headEnd/>
            <a:tailEnd/>
          </a:ln>
          <a:effectLst/>
        </p:spPr>
        <p:txBody>
          <a:bodyPr/>
          <a:lstStyle/>
          <a:p>
            <a:endParaRPr lang="zh-CN" altLang="en-US"/>
          </a:p>
        </p:txBody>
      </p:sp>
      <p:sp>
        <p:nvSpPr>
          <p:cNvPr id="6" name="Freeform 71"/>
          <p:cNvSpPr>
            <a:spLocks/>
          </p:cNvSpPr>
          <p:nvPr/>
        </p:nvSpPr>
        <p:spPr bwMode="gray">
          <a:xfrm>
            <a:off x="3059113" y="1196975"/>
            <a:ext cx="3822700" cy="6880225"/>
          </a:xfrm>
          <a:custGeom>
            <a:avLst/>
            <a:gdLst>
              <a:gd name="T0" fmla="*/ 858 w 2408"/>
              <a:gd name="T1" fmla="*/ 0 h 4334"/>
              <a:gd name="T2" fmla="*/ 1984 w 2408"/>
              <a:gd name="T3" fmla="*/ 2582 h 4334"/>
              <a:gd name="T4" fmla="*/ 0 w 2408"/>
              <a:gd name="T5" fmla="*/ 4326 h 4334"/>
              <a:gd name="T6" fmla="*/ 1208 w 2408"/>
              <a:gd name="T7" fmla="*/ 4334 h 4334"/>
              <a:gd name="T8" fmla="*/ 2272 w 2408"/>
              <a:gd name="T9" fmla="*/ 2566 h 4334"/>
              <a:gd name="T10" fmla="*/ 998 w 2408"/>
              <a:gd name="T11" fmla="*/ 2 h 4334"/>
              <a:gd name="T12" fmla="*/ 858 w 2408"/>
              <a:gd name="T13" fmla="*/ 0 h 4334"/>
            </a:gdLst>
            <a:ahLst/>
            <a:cxnLst>
              <a:cxn ang="0">
                <a:pos x="T0" y="T1"/>
              </a:cxn>
              <a:cxn ang="0">
                <a:pos x="T2" y="T3"/>
              </a:cxn>
              <a:cxn ang="0">
                <a:pos x="T4" y="T5"/>
              </a:cxn>
              <a:cxn ang="0">
                <a:pos x="T6" y="T7"/>
              </a:cxn>
              <a:cxn ang="0">
                <a:pos x="T8" y="T9"/>
              </a:cxn>
              <a:cxn ang="0">
                <a:pos x="T10" y="T11"/>
              </a:cxn>
              <a:cxn ang="0">
                <a:pos x="T12" y="T13"/>
              </a:cxn>
            </a:cxnLst>
            <a:rect l="0" t="0" r="r" b="b"/>
            <a:pathLst>
              <a:path w="2408" h="4334">
                <a:moveTo>
                  <a:pt x="858" y="0"/>
                </a:moveTo>
                <a:cubicBezTo>
                  <a:pt x="2020" y="270"/>
                  <a:pt x="2408" y="1630"/>
                  <a:pt x="1984" y="2582"/>
                </a:cubicBezTo>
                <a:cubicBezTo>
                  <a:pt x="1560" y="3534"/>
                  <a:pt x="880" y="3975"/>
                  <a:pt x="0" y="4326"/>
                </a:cubicBezTo>
                <a:lnTo>
                  <a:pt x="1208" y="4334"/>
                </a:lnTo>
                <a:cubicBezTo>
                  <a:pt x="1520" y="4078"/>
                  <a:pt x="2144" y="3342"/>
                  <a:pt x="2272" y="2566"/>
                </a:cubicBezTo>
                <a:cubicBezTo>
                  <a:pt x="2400" y="1790"/>
                  <a:pt x="2278" y="418"/>
                  <a:pt x="998" y="2"/>
                </a:cubicBezTo>
                <a:lnTo>
                  <a:pt x="858" y="0"/>
                </a:lnTo>
                <a:close/>
              </a:path>
            </a:pathLst>
          </a:custGeom>
          <a:gradFill rotWithShape="1">
            <a:gsLst>
              <a:gs pos="0">
                <a:schemeClr val="hlink">
                  <a:gamma/>
                  <a:tint val="27451"/>
                  <a:invGamma/>
                </a:schemeClr>
              </a:gs>
              <a:gs pos="100000">
                <a:schemeClr val="hlink"/>
              </a:gs>
            </a:gsLst>
            <a:lin ang="5400000" scaled="1"/>
          </a:gradFill>
          <a:ln>
            <a:noFill/>
          </a:ln>
          <a:effectLst/>
          <a:extLst>
            <a:ext uri="{91240B29-F687-4f45-9708-019B960494DF}">
              <a14:hiddenLine xmlns="" xmlns:a14="http://schemas.microsoft.com/office/drawing/2010/main" w="9525">
                <a:solidFill>
                  <a:schemeClr val="bg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7" name="Freeform 66"/>
          <p:cNvSpPr>
            <a:spLocks/>
          </p:cNvSpPr>
          <p:nvPr/>
        </p:nvSpPr>
        <p:spPr bwMode="ltGray">
          <a:xfrm>
            <a:off x="0" y="4483100"/>
            <a:ext cx="4122738" cy="2368550"/>
          </a:xfrm>
          <a:custGeom>
            <a:avLst/>
            <a:gdLst>
              <a:gd name="T0" fmla="*/ 0 w 2597"/>
              <a:gd name="T1" fmla="*/ 489 h 1492"/>
              <a:gd name="T2" fmla="*/ 1328 w 2597"/>
              <a:gd name="T3" fmla="*/ 840 h 1492"/>
              <a:gd name="T4" fmla="*/ 2488 w 2597"/>
              <a:gd name="T5" fmla="*/ 0 h 1492"/>
              <a:gd name="T6" fmla="*/ 1712 w 2597"/>
              <a:gd name="T7" fmla="*/ 1124 h 1492"/>
              <a:gd name="T8" fmla="*/ 636 w 2597"/>
              <a:gd name="T9" fmla="*/ 1492 h 1492"/>
              <a:gd name="T10" fmla="*/ 1 w 2597"/>
              <a:gd name="T11" fmla="*/ 1492 h 1492"/>
              <a:gd name="T12" fmla="*/ 0 w 2597"/>
              <a:gd name="T13" fmla="*/ 489 h 1492"/>
            </a:gdLst>
            <a:ahLst/>
            <a:cxnLst>
              <a:cxn ang="0">
                <a:pos x="T0" y="T1"/>
              </a:cxn>
              <a:cxn ang="0">
                <a:pos x="T2" y="T3"/>
              </a:cxn>
              <a:cxn ang="0">
                <a:pos x="T4" y="T5"/>
              </a:cxn>
              <a:cxn ang="0">
                <a:pos x="T6" y="T7"/>
              </a:cxn>
              <a:cxn ang="0">
                <a:pos x="T8" y="T9"/>
              </a:cxn>
              <a:cxn ang="0">
                <a:pos x="T10" y="T11"/>
              </a:cxn>
              <a:cxn ang="0">
                <a:pos x="T12" y="T13"/>
              </a:cxn>
            </a:cxnLst>
            <a:rect l="0" t="0" r="r" b="b"/>
            <a:pathLst>
              <a:path w="2597" h="1492">
                <a:moveTo>
                  <a:pt x="0" y="489"/>
                </a:moveTo>
                <a:cubicBezTo>
                  <a:pt x="247" y="671"/>
                  <a:pt x="632" y="920"/>
                  <a:pt x="1328" y="840"/>
                </a:cubicBezTo>
                <a:cubicBezTo>
                  <a:pt x="2024" y="760"/>
                  <a:pt x="2360" y="131"/>
                  <a:pt x="2488" y="0"/>
                </a:cubicBezTo>
                <a:cubicBezTo>
                  <a:pt x="2597" y="53"/>
                  <a:pt x="1792" y="1068"/>
                  <a:pt x="1712" y="1124"/>
                </a:cubicBezTo>
                <a:cubicBezTo>
                  <a:pt x="1632" y="1180"/>
                  <a:pt x="921" y="1431"/>
                  <a:pt x="636" y="1492"/>
                </a:cubicBezTo>
                <a:lnTo>
                  <a:pt x="1" y="1492"/>
                </a:lnTo>
                <a:lnTo>
                  <a:pt x="0" y="489"/>
                </a:lnTo>
                <a:close/>
              </a:path>
            </a:pathLst>
          </a:custGeom>
          <a:gradFill rotWithShape="1">
            <a:gsLst>
              <a:gs pos="0">
                <a:schemeClr val="bg2">
                  <a:gamma/>
                  <a:shade val="24314"/>
                  <a:invGamma/>
                </a:schemeClr>
              </a:gs>
              <a:gs pos="100000">
                <a:schemeClr val="bg2"/>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8" name="Freeform 67"/>
          <p:cNvSpPr>
            <a:spLocks/>
          </p:cNvSpPr>
          <p:nvPr/>
        </p:nvSpPr>
        <p:spPr bwMode="gray">
          <a:xfrm>
            <a:off x="-12700" y="4149725"/>
            <a:ext cx="4152900" cy="2708275"/>
          </a:xfrm>
          <a:custGeom>
            <a:avLst/>
            <a:gdLst>
              <a:gd name="T0" fmla="*/ 0 w 2576"/>
              <a:gd name="T1" fmla="*/ 1688 h 1688"/>
              <a:gd name="T2" fmla="*/ 0 w 2576"/>
              <a:gd name="T3" fmla="*/ 1112 h 1688"/>
              <a:gd name="T4" fmla="*/ 2576 w 2576"/>
              <a:gd name="T5" fmla="*/ 0 h 1688"/>
              <a:gd name="T6" fmla="*/ 2135 w 2576"/>
              <a:gd name="T7" fmla="*/ 826 h 1688"/>
              <a:gd name="T8" fmla="*/ 635 w 2576"/>
              <a:gd name="T9" fmla="*/ 1688 h 1688"/>
              <a:gd name="T10" fmla="*/ 0 w 2576"/>
              <a:gd name="T11" fmla="*/ 1688 h 1688"/>
            </a:gdLst>
            <a:ahLst/>
            <a:cxnLst>
              <a:cxn ang="0">
                <a:pos x="T0" y="T1"/>
              </a:cxn>
              <a:cxn ang="0">
                <a:pos x="T2" y="T3"/>
              </a:cxn>
              <a:cxn ang="0">
                <a:pos x="T4" y="T5"/>
              </a:cxn>
              <a:cxn ang="0">
                <a:pos x="T6" y="T7"/>
              </a:cxn>
              <a:cxn ang="0">
                <a:pos x="T8" y="T9"/>
              </a:cxn>
              <a:cxn ang="0">
                <a:pos x="T10" y="T11"/>
              </a:cxn>
            </a:cxnLst>
            <a:rect l="0" t="0" r="r" b="b"/>
            <a:pathLst>
              <a:path w="2576" h="1688">
                <a:moveTo>
                  <a:pt x="0" y="1688"/>
                </a:moveTo>
                <a:lnTo>
                  <a:pt x="0" y="1112"/>
                </a:lnTo>
                <a:cubicBezTo>
                  <a:pt x="1960" y="1464"/>
                  <a:pt x="2419" y="304"/>
                  <a:pt x="2576" y="0"/>
                </a:cubicBezTo>
                <a:lnTo>
                  <a:pt x="2135" y="826"/>
                </a:lnTo>
                <a:cubicBezTo>
                  <a:pt x="1618" y="1315"/>
                  <a:pt x="1286" y="1456"/>
                  <a:pt x="635" y="1688"/>
                </a:cubicBezTo>
                <a:lnTo>
                  <a:pt x="0" y="1688"/>
                </a:lnTo>
                <a:close/>
              </a:path>
            </a:pathLst>
          </a:custGeom>
          <a:gradFill rotWithShape="1">
            <a:gsLst>
              <a:gs pos="0">
                <a:schemeClr val="accent2"/>
              </a:gs>
              <a:gs pos="100000">
                <a:schemeClr val="accent2">
                  <a:gamma/>
                  <a:shade val="46275"/>
                  <a:invGamma/>
                </a:schemeClr>
              </a:gs>
            </a:gsLst>
            <a:lin ang="0" scaled="1"/>
          </a:gradFill>
          <a:ln>
            <a:noFill/>
          </a:ln>
          <a:effectLst/>
          <a:extLst>
            <a:ext uri="{91240B29-F687-4f45-9708-019B960494DF}">
              <a14:hiddenLine xmlns="" xmlns:a14="http://schemas.microsoft.com/office/drawing/2010/main" w="9525">
                <a:solidFill>
                  <a:schemeClr val="bg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Rectangle 69"/>
          <p:cNvSpPr>
            <a:spLocks noChangeArrowheads="1"/>
          </p:cNvSpPr>
          <p:nvPr/>
        </p:nvSpPr>
        <p:spPr bwMode="gray">
          <a:xfrm>
            <a:off x="4284663" y="3933825"/>
            <a:ext cx="4875212" cy="431800"/>
          </a:xfrm>
          <a:prstGeom prst="rect">
            <a:avLst/>
          </a:prstGeom>
          <a:solidFill>
            <a:schemeClr val="folHlink"/>
          </a:solidFill>
          <a:ln w="9525">
            <a:noFill/>
            <a:miter lim="800000"/>
            <a:headEnd/>
            <a:tailEnd/>
          </a:ln>
          <a:effectLst/>
        </p:spPr>
        <p:txBody>
          <a:bodyPr wrap="none" anchor="ctr"/>
          <a:lstStyle/>
          <a:p>
            <a:endParaRPr lang="zh-CN" altLang="en-US">
              <a:ea typeface="宋体" pitchFamily="2" charset="-122"/>
            </a:endParaRPr>
          </a:p>
        </p:txBody>
      </p:sp>
      <p:sp>
        <p:nvSpPr>
          <p:cNvPr id="10" name="Line 75"/>
          <p:cNvSpPr>
            <a:spLocks noChangeShapeType="1"/>
          </p:cNvSpPr>
          <p:nvPr/>
        </p:nvSpPr>
        <p:spPr bwMode="white">
          <a:xfrm>
            <a:off x="4297363" y="3937000"/>
            <a:ext cx="4859337" cy="0"/>
          </a:xfrm>
          <a:prstGeom prst="line">
            <a:avLst/>
          </a:prstGeom>
          <a:noFill/>
          <a:ln w="12700">
            <a:solidFill>
              <a:schemeClr val="bg1"/>
            </a:solidFill>
            <a:round/>
            <a:headEnd/>
            <a:tailEnd/>
          </a:ln>
          <a:effectLst/>
        </p:spPr>
        <p:txBody>
          <a:bodyPr/>
          <a:lstStyle/>
          <a:p>
            <a:endParaRPr lang="zh-CN" altLang="en-US"/>
          </a:p>
        </p:txBody>
      </p:sp>
      <p:sp>
        <p:nvSpPr>
          <p:cNvPr id="11" name="Line 70"/>
          <p:cNvSpPr>
            <a:spLocks noChangeShapeType="1"/>
          </p:cNvSpPr>
          <p:nvPr/>
        </p:nvSpPr>
        <p:spPr bwMode="white">
          <a:xfrm>
            <a:off x="4284663" y="4365625"/>
            <a:ext cx="4859337" cy="0"/>
          </a:xfrm>
          <a:prstGeom prst="line">
            <a:avLst/>
          </a:prstGeom>
          <a:noFill/>
          <a:ln w="12700">
            <a:solidFill>
              <a:schemeClr val="bg1"/>
            </a:solidFill>
            <a:round/>
            <a:headEnd/>
            <a:tailEnd/>
          </a:ln>
          <a:effectLst/>
        </p:spPr>
        <p:txBody>
          <a:bodyPr/>
          <a:lstStyle/>
          <a:p>
            <a:endParaRPr lang="zh-CN" altLang="en-US"/>
          </a:p>
        </p:txBody>
      </p:sp>
      <p:pic>
        <p:nvPicPr>
          <p:cNvPr id="12" name="图片 11"/>
          <p:cNvPicPr>
            <a:picLocks noChangeAspect="1"/>
          </p:cNvPicPr>
          <p:nvPr/>
        </p:nvPicPr>
        <p:blipFill>
          <a:blip r:embed="rId5" cstate="print"/>
          <a:stretch>
            <a:fillRect/>
          </a:stretch>
        </p:blipFill>
        <p:spPr>
          <a:xfrm>
            <a:off x="6122988" y="6165850"/>
            <a:ext cx="603250" cy="604838"/>
          </a:xfrm>
          <a:prstGeom prst="rect">
            <a:avLst/>
          </a:prstGeom>
          <a:effectLst>
            <a:outerShdw blurRad="50800" dist="38100" dir="2700000" algn="tl" rotWithShape="0">
              <a:prstClr val="black">
                <a:alpha val="40000"/>
              </a:prstClr>
            </a:outerShdw>
          </a:effectLst>
        </p:spPr>
      </p:pic>
      <p:pic>
        <p:nvPicPr>
          <p:cNvPr id="13" name="图片 12"/>
          <p:cNvPicPr>
            <a:picLocks noChangeAspect="1"/>
          </p:cNvPicPr>
          <p:nvPr/>
        </p:nvPicPr>
        <p:blipFill>
          <a:blip r:embed="rId6" cstate="print"/>
          <a:stretch>
            <a:fillRect/>
          </a:stretch>
        </p:blipFill>
        <p:spPr>
          <a:xfrm>
            <a:off x="6804025" y="6237288"/>
            <a:ext cx="2152650" cy="523875"/>
          </a:xfrm>
          <a:prstGeom prst="rect">
            <a:avLst/>
          </a:prstGeom>
          <a:effectLst>
            <a:outerShdw blurRad="50800" dist="38100" dir="2700000" algn="tl" rotWithShape="0">
              <a:prstClr val="black">
                <a:alpha val="40000"/>
              </a:prstClr>
            </a:outerShdw>
          </a:effectLst>
        </p:spPr>
      </p:pic>
      <p:sp>
        <p:nvSpPr>
          <p:cNvPr id="3074" name="Rectangle 2"/>
          <p:cNvSpPr>
            <a:spLocks noGrp="1" noChangeArrowheads="1"/>
          </p:cNvSpPr>
          <p:nvPr>
            <p:ph type="ctrTitle"/>
          </p:nvPr>
        </p:nvSpPr>
        <p:spPr>
          <a:xfrm>
            <a:off x="4724400" y="3048000"/>
            <a:ext cx="4114800" cy="762000"/>
          </a:xfrm>
          <a:extLst>
            <a:ext uri="{AF507438-7753-43e0-B8FC-AC1667EBCBE1}">
              <a14:hiddenEffects xmlns="" xmlns:a14="http://schemas.microsoft.com/office/drawing/2010/main">
                <a:effectLst>
                  <a:outerShdw dist="53882" dir="2700000" algn="ctr" rotWithShape="0">
                    <a:schemeClr val="tx1"/>
                  </a:outerShdw>
                </a:effectLst>
              </a14:hiddenEffects>
            </a:ext>
          </a:extLst>
        </p:spPr>
        <p:txBody>
          <a:bodyPr/>
          <a:lstStyle>
            <a:lvl1pPr algn="l">
              <a:defRPr sz="4400" b="0" i="1"/>
            </a:lvl1pPr>
          </a:lstStyle>
          <a:p>
            <a:pPr lvl="0"/>
            <a:r>
              <a:rPr lang="zh-CN" altLang="en-US" noProof="0"/>
              <a:t>单击此处编辑母版标题样式</a:t>
            </a:r>
            <a:endParaRPr lang="en-US" altLang="zh-CN" noProof="0" dirty="0"/>
          </a:p>
        </p:txBody>
      </p:sp>
      <p:sp>
        <p:nvSpPr>
          <p:cNvPr id="3075" name="Rectangle 3"/>
          <p:cNvSpPr>
            <a:spLocks noGrp="1" noChangeArrowheads="1"/>
          </p:cNvSpPr>
          <p:nvPr>
            <p:ph type="subTitle" idx="1"/>
          </p:nvPr>
        </p:nvSpPr>
        <p:spPr bwMode="white">
          <a:xfrm>
            <a:off x="4724400" y="3886200"/>
            <a:ext cx="4267200" cy="533400"/>
          </a:xfrm>
        </p:spPr>
        <p:txBody>
          <a:bodyPr/>
          <a:lstStyle>
            <a:lvl1pPr marL="0" indent="0">
              <a:buFont typeface="Wingdings" pitchFamily="2" charset="2"/>
              <a:buNone/>
              <a:defRPr sz="2400" b="0">
                <a:solidFill>
                  <a:schemeClr val="bg1"/>
                </a:solidFill>
              </a:defRPr>
            </a:lvl1pPr>
          </a:lstStyle>
          <a:p>
            <a:pPr lvl="0"/>
            <a:r>
              <a:rPr lang="zh-CN" altLang="en-US" noProof="0"/>
              <a:t>单击此处编辑母版副标题样式</a:t>
            </a:r>
            <a:endParaRPr lang="en-US" altLang="zh-CN" noProof="0" dirty="0"/>
          </a:p>
        </p:txBody>
      </p:sp>
      <p:sp>
        <p:nvSpPr>
          <p:cNvPr id="14" name="Rectangle 72"/>
          <p:cNvSpPr>
            <a:spLocks noGrp="1" noChangeArrowheads="1"/>
          </p:cNvSpPr>
          <p:nvPr>
            <p:ph type="dt" sz="half" idx="10"/>
          </p:nvPr>
        </p:nvSpPr>
        <p:spPr>
          <a:xfrm>
            <a:off x="457200" y="6564313"/>
            <a:ext cx="2133600" cy="157162"/>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l">
              <a:defRPr sz="1400" b="0">
                <a:latin typeface="Times New Roman" pitchFamily="18" charset="0"/>
                <a:ea typeface="宋体" charset="-122"/>
              </a:defRPr>
            </a:lvl1pPr>
          </a:lstStyle>
          <a:p>
            <a:pPr>
              <a:defRPr/>
            </a:pPr>
            <a:fld id="{86905619-E0D3-4471-9E20-9952C4262287}"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
        <p:nvSpPr>
          <p:cNvPr id="15" name="Rectangle 73"/>
          <p:cNvSpPr>
            <a:spLocks noGrp="1" noChangeArrowheads="1"/>
          </p:cNvSpPr>
          <p:nvPr>
            <p:ph type="ftr" sz="quarter" idx="11"/>
          </p:nvPr>
        </p:nvSpPr>
        <p:spPr>
          <a:xfrm>
            <a:off x="3124200" y="6550025"/>
            <a:ext cx="2895600" cy="17145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ctr">
              <a:defRPr sz="1400">
                <a:latin typeface="Times New Roman" pitchFamily="18" charset="0"/>
              </a:defRPr>
            </a:lvl1pPr>
          </a:lstStyle>
          <a:p>
            <a:pPr>
              <a:defRPr/>
            </a:pPr>
            <a:endParaRPr lang="zh-CN" altLang="en-US">
              <a:solidFill>
                <a:prstClr val="black">
                  <a:tint val="75000"/>
                </a:prstClr>
              </a:solidFill>
            </a:endParaRPr>
          </a:p>
        </p:txBody>
      </p:sp>
      <p:sp>
        <p:nvSpPr>
          <p:cNvPr id="16" name="Rectangle 74"/>
          <p:cNvSpPr>
            <a:spLocks noGrp="1" noChangeArrowheads="1"/>
          </p:cNvSpPr>
          <p:nvPr>
            <p:ph type="sldNum" sz="quarter" idx="12"/>
          </p:nvPr>
        </p:nvSpPr>
        <p:spPr>
          <a:xfrm>
            <a:off x="6553200" y="6535738"/>
            <a:ext cx="2133600" cy="185737"/>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r">
              <a:defRPr sz="1400">
                <a:solidFill>
                  <a:schemeClr val="bg1"/>
                </a:solidFill>
                <a:latin typeface="Times New Roman" pitchFamily="18" charset="0"/>
              </a:defRPr>
            </a:lvl1pPr>
          </a:lstStyle>
          <a:p>
            <a:pPr>
              <a:defRPr/>
            </a:pPr>
            <a:fld id="{2DDA253E-16B1-480D-B8E0-7AF7EC39102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26621218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90906"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786188" y="6338888"/>
            <a:ext cx="1506537" cy="474662"/>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lnSpc>
                <a:spcPct val="120000"/>
              </a:lnSpc>
              <a:defRPr/>
            </a:lvl1pPr>
            <a:lvl2pPr>
              <a:lnSpc>
                <a:spcPct val="120000"/>
              </a:lnSpc>
              <a:defRPr/>
            </a:lvl2pPr>
          </a:lstStyle>
          <a:p>
            <a:pPr lvl="0"/>
            <a:r>
              <a:rPr lang="zh-CN" altLang="en-US"/>
              <a:t>编辑母版文本样式
第二级
第三级
第四级
第五级</a:t>
            </a:r>
            <a:endParaRPr lang="zh-CN" altLang="en-US" dirty="0"/>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63FC25F2-A177-4B85-85F4-0A374231633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29FE358C-7DD5-4997-8005-189B9C0EECAB}"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Tree>
    <p:extLst>
      <p:ext uri="{BB962C8B-B14F-4D97-AF65-F5344CB8AC3E}">
        <p14:creationId xmlns:p14="http://schemas.microsoft.com/office/powerpoint/2010/main" val="28474575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91930"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
第二级
第三级
第四级
第五级</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6D41CBDE-0BF4-4C58-84C4-A5B34D8EDA28}"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C6656E0-2F93-4FC6-A4F0-1C3BFE7A6508}"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Tree>
    <p:extLst>
      <p:ext uri="{BB962C8B-B14F-4D97-AF65-F5344CB8AC3E}">
        <p14:creationId xmlns:p14="http://schemas.microsoft.com/office/powerpoint/2010/main" val="1669063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7"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8"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9"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54042" name="Image" r:id="rId3" imgW="4101587" imgH="406063" progId="">
                  <p:embed/>
                </p:oleObj>
              </mc:Choice>
              <mc:Fallback>
                <p:oleObj name="Image" r:id="rId3" imgW="4101587" imgH="406063" progId="">
                  <p:embed/>
                  <p:pic>
                    <p:nvPicPr>
                      <p:cNvPr id="9"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11"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2"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3" name="图片 19"/>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14" name="灯片编号占位符 7"/>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C766EBD-9BB6-4C47-AF7E-A4B2D64ADB4E}" type="slidenum">
              <a:rPr lang="zh-CN" altLang="en-US" smtClean="0"/>
              <a:pPr>
                <a:defRPr/>
              </a:pPr>
              <a:t>‹#›</a:t>
            </a:fld>
            <a:endParaRPr lang="zh-CN" altLang="en-US" dirty="0"/>
          </a:p>
        </p:txBody>
      </p:sp>
      <p:sp>
        <p:nvSpPr>
          <p:cNvPr id="15" name="日期占位符 8"/>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DA79A39-1615-4C8A-A134-BBAB7626983C}" type="datetimeFigureOut">
              <a:rPr lang="zh-CN" altLang="en-US" smtClean="0"/>
              <a:pPr>
                <a:defRPr/>
              </a:pPr>
              <a:t>2020/9/9</a:t>
            </a:fld>
            <a:endParaRPr lang="zh-CN" altLang="en-US"/>
          </a:p>
        </p:txBody>
      </p:sp>
    </p:spTree>
    <p:extLst>
      <p:ext uri="{BB962C8B-B14F-4D97-AF65-F5344CB8AC3E}">
        <p14:creationId xmlns:p14="http://schemas.microsoft.com/office/powerpoint/2010/main" val="38382360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92954" name="Image" r:id="rId3" imgW="4101587" imgH="406063" progId="">
                  <p:embed/>
                </p:oleObj>
              </mc:Choice>
              <mc:Fallback>
                <p:oleObj name="Image" r:id="rId3" imgW="4101587" imgH="406063" progId="">
                  <p:embed/>
                  <p:pic>
                    <p:nvPicPr>
                      <p:cNvPr id="7"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192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4648200" y="12192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9C853A1C-7DEB-4FC6-9C81-0664DB274FFC}"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ADDC373-B1DD-4CF8-964F-4FC9EFAB27E3}"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Tree>
    <p:extLst>
      <p:ext uri="{BB962C8B-B14F-4D97-AF65-F5344CB8AC3E}">
        <p14:creationId xmlns:p14="http://schemas.microsoft.com/office/powerpoint/2010/main" val="5102328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7"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8"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9"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93978" name="Image" r:id="rId3" imgW="4101587" imgH="406063" progId="">
                  <p:embed/>
                </p:oleObj>
              </mc:Choice>
              <mc:Fallback>
                <p:oleObj name="Image" r:id="rId3" imgW="4101587" imgH="406063" progId="">
                  <p:embed/>
                  <p:pic>
                    <p:nvPicPr>
                      <p:cNvPr id="9"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11"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2"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3" name="图片 19"/>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14" name="灯片编号占位符 7"/>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C766EBD-9BB6-4C47-AF7E-A4B2D64ADB4E}"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5" name="日期占位符 8"/>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DA79A39-1615-4C8A-A134-BBAB7626983C}"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Tree>
    <p:extLst>
      <p:ext uri="{BB962C8B-B14F-4D97-AF65-F5344CB8AC3E}">
        <p14:creationId xmlns:p14="http://schemas.microsoft.com/office/powerpoint/2010/main" val="25979373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4"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5"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95002" name="Image" r:id="rId3" imgW="4101587" imgH="406063" progId="">
                  <p:embed/>
                </p:oleObj>
              </mc:Choice>
              <mc:Fallback>
                <p:oleObj name="Image" r:id="rId3" imgW="4101587" imgH="406063" progId="">
                  <p:embed/>
                  <p:pic>
                    <p:nvPicPr>
                      <p:cNvPr id="5"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7"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8"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9"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10" name="灯片编号占位符 3"/>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1C4124B6-58F2-4619-92C4-E84A26D83AD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1" name="日期占位符 4"/>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EE60C6C7-ADB0-4F97-A60A-E6A921730B26}"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Tree>
    <p:extLst>
      <p:ext uri="{BB962C8B-B14F-4D97-AF65-F5344CB8AC3E}">
        <p14:creationId xmlns:p14="http://schemas.microsoft.com/office/powerpoint/2010/main" val="7827861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3"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4"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96026" name="Image" r:id="rId3" imgW="4101587" imgH="406063" progId="">
                  <p:embed/>
                </p:oleObj>
              </mc:Choice>
              <mc:Fallback>
                <p:oleObj name="Image" r:id="rId3" imgW="4101587" imgH="406063" progId="">
                  <p:embed/>
                  <p:pic>
                    <p:nvPicPr>
                      <p:cNvPr id="4"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6"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7"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8"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9" name="灯片编号占位符 2"/>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1188B809-EA05-4191-9EE5-C4F6EF0CF803}"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0" name="日期占位符 3"/>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7669E981-DA52-40EB-9F96-841C9A62B554}"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Tree>
    <p:extLst>
      <p:ext uri="{BB962C8B-B14F-4D97-AF65-F5344CB8AC3E}">
        <p14:creationId xmlns:p14="http://schemas.microsoft.com/office/powerpoint/2010/main" val="37611978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97050" name="Image" r:id="rId3" imgW="4101587" imgH="406063" progId="">
                  <p:embed/>
                </p:oleObj>
              </mc:Choice>
              <mc:Fallback>
                <p:oleObj name="Image" r:id="rId3" imgW="4101587" imgH="406063" progId="">
                  <p:embed/>
                  <p:pic>
                    <p:nvPicPr>
                      <p:cNvPr id="7"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A1843303-5064-4345-BCDF-FC55296596E6}"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D26918D4-0EB8-4650-8EA1-2193D40A9CB3}"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Tree>
    <p:extLst>
      <p:ext uri="{BB962C8B-B14F-4D97-AF65-F5344CB8AC3E}">
        <p14:creationId xmlns:p14="http://schemas.microsoft.com/office/powerpoint/2010/main" val="7284378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98074" name="Image" r:id="rId3" imgW="4101587" imgH="406063" progId="">
                  <p:embed/>
                </p:oleObj>
              </mc:Choice>
              <mc:Fallback>
                <p:oleObj name="Image" r:id="rId3" imgW="4101587" imgH="406063" progId="">
                  <p:embed/>
                  <p:pic>
                    <p:nvPicPr>
                      <p:cNvPr id="7"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2515EDE3-DDE3-4830-823A-26B987C460AF}"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FB99295F-83A1-4E81-BA1F-E637159E2CFD}"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Tree>
    <p:extLst>
      <p:ext uri="{BB962C8B-B14F-4D97-AF65-F5344CB8AC3E}">
        <p14:creationId xmlns:p14="http://schemas.microsoft.com/office/powerpoint/2010/main" val="25663445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99098"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
第二级
第三级
第四级
第五级</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D5843F23-2672-416B-9C1F-EF792041CC7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75728B1-0D70-4709-BFA6-270A8339AD85}"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Tree>
    <p:extLst>
      <p:ext uri="{BB962C8B-B14F-4D97-AF65-F5344CB8AC3E}">
        <p14:creationId xmlns:p14="http://schemas.microsoft.com/office/powerpoint/2010/main" val="18355357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300122"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竖排标题 1"/>
          <p:cNvSpPr>
            <a:spLocks noGrp="1"/>
          </p:cNvSpPr>
          <p:nvPr>
            <p:ph type="title" orient="vert"/>
          </p:nvPr>
        </p:nvSpPr>
        <p:spPr>
          <a:xfrm>
            <a:off x="6629400" y="228600"/>
            <a:ext cx="2057400" cy="5943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0"/>
            <a:ext cx="6019800" cy="5943600"/>
          </a:xfrm>
        </p:spPr>
        <p:txBody>
          <a:bodyPr vert="eaVert"/>
          <a:lstStyle/>
          <a:p>
            <a:pPr lvl="0"/>
            <a:r>
              <a:rPr lang="zh-CN" altLang="en-US"/>
              <a:t>编辑母版文本样式
第二级
第三级
第四级
第五级</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290F1E6-2D8F-46F5-BF6B-F76811744B93}"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64517BFB-033A-4BE8-AD5A-ED56E50BB105}"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Tree>
    <p:extLst>
      <p:ext uri="{BB962C8B-B14F-4D97-AF65-F5344CB8AC3E}">
        <p14:creationId xmlns:p14="http://schemas.microsoft.com/office/powerpoint/2010/main" val="32689652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301146"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838200" y="228600"/>
            <a:ext cx="7162800" cy="563563"/>
          </a:xfrm>
        </p:spPr>
        <p:txBody>
          <a:bodyPr/>
          <a:lstStyle/>
          <a:p>
            <a:r>
              <a:rPr lang="zh-CN" altLang="en-US"/>
              <a:t>单击此处编辑母版标题样式</a:t>
            </a:r>
          </a:p>
        </p:txBody>
      </p:sp>
      <p:sp>
        <p:nvSpPr>
          <p:cNvPr id="3" name="表格占位符 2"/>
          <p:cNvSpPr>
            <a:spLocks noGrp="1"/>
          </p:cNvSpPr>
          <p:nvPr>
            <p:ph type="tbl" idx="1"/>
          </p:nvPr>
        </p:nvSpPr>
        <p:spPr>
          <a:xfrm>
            <a:off x="457200" y="1219200"/>
            <a:ext cx="8229600" cy="4953000"/>
          </a:xfrm>
        </p:spPr>
        <p:txBody>
          <a:bodyPr/>
          <a:lstStyle/>
          <a:p>
            <a:pPr lvl="0"/>
            <a:r>
              <a:rPr lang="zh-CN" altLang="en-US" noProof="0"/>
              <a:t>单击图标添加表格</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C968DE04-5F5F-4153-8B2A-1496B8B8BFD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08CCC8D5-5533-4F3A-8F96-E4190A9567E3}"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Tree>
    <p:extLst>
      <p:ext uri="{BB962C8B-B14F-4D97-AF65-F5344CB8AC3E}">
        <p14:creationId xmlns:p14="http://schemas.microsoft.com/office/powerpoint/2010/main" val="33883206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编辑母版文本样式
第二级
第三级
第四级
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08CCC8D5-5533-4F3A-8F96-E4190A9567E3}"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
        <p:nvSpPr>
          <p:cNvPr id="5" name="灯片编号占位符 7"/>
          <p:cNvSpPr>
            <a:spLocks noGrp="1"/>
          </p:cNvSpPr>
          <p:nvPr>
            <p:ph type="sldNum" sz="quarter" idx="11"/>
          </p:nvPr>
        </p:nvSpPr>
        <p:spPr/>
        <p:txBody>
          <a:bodyPr/>
          <a:lstStyle>
            <a:lvl1pPr>
              <a:defRPr/>
            </a:lvl1pPr>
          </a:lstStyle>
          <a:p>
            <a:pPr>
              <a:defRPr/>
            </a:pPr>
            <a:fld id="{C968DE04-5F5F-4153-8B2A-1496B8B8BFD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6" name="页脚占位符 8"/>
          <p:cNvSpPr>
            <a:spLocks noGrp="1"/>
          </p:cNvSpPr>
          <p:nvPr>
            <p:ph type="ftr" sz="quarter" idx="12"/>
          </p:nvPr>
        </p:nvSpPr>
        <p:spPr>
          <a:xfrm>
            <a:off x="3124200" y="6356350"/>
            <a:ext cx="2895600" cy="365125"/>
          </a:xfrm>
          <a:prstGeom prst="rect">
            <a:avLst/>
          </a:prstGeom>
        </p:spPr>
        <p:txBody>
          <a:bodyPr/>
          <a:lstStyle>
            <a:lvl1pPr>
              <a:defRPr/>
            </a:lvl1pPr>
          </a:lstStyle>
          <a:p>
            <a:pPr>
              <a:defRPr/>
            </a:pPr>
            <a:endParaRPr lang="zh-CN" altLang="en-US">
              <a:solidFill>
                <a:prstClr val="black">
                  <a:tint val="75000"/>
                </a:prstClr>
              </a:solidFill>
            </a:endParaRPr>
          </a:p>
        </p:txBody>
      </p:sp>
    </p:spTree>
    <p:extLst>
      <p:ext uri="{BB962C8B-B14F-4D97-AF65-F5344CB8AC3E}">
        <p14:creationId xmlns:p14="http://schemas.microsoft.com/office/powerpoint/2010/main" val="60474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4"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5"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55066" name="Image" r:id="rId3" imgW="4101587" imgH="406063" progId="">
                  <p:embed/>
                </p:oleObj>
              </mc:Choice>
              <mc:Fallback>
                <p:oleObj name="Image" r:id="rId3" imgW="4101587" imgH="406063" progId="">
                  <p:embed/>
                  <p:pic>
                    <p:nvPicPr>
                      <p:cNvPr id="5"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7"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8"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9"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10" name="灯片编号占位符 3"/>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1C4124B6-58F2-4619-92C4-E84A26D83AD2}" type="slidenum">
              <a:rPr lang="zh-CN" altLang="en-US" smtClean="0"/>
              <a:pPr>
                <a:defRPr/>
              </a:pPr>
              <a:t>‹#›</a:t>
            </a:fld>
            <a:endParaRPr lang="zh-CN" altLang="en-US" dirty="0"/>
          </a:p>
        </p:txBody>
      </p:sp>
      <p:sp>
        <p:nvSpPr>
          <p:cNvPr id="11" name="日期占位符 4"/>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EE60C6C7-ADB0-4F97-A60A-E6A921730B26}" type="datetimeFigureOut">
              <a:rPr lang="zh-CN" altLang="en-US" smtClean="0"/>
              <a:pPr>
                <a:defRPr/>
              </a:pPr>
              <a:t>2020/9/9</a:t>
            </a:fld>
            <a:endParaRPr lang="zh-CN" altLang="en-US"/>
          </a:p>
        </p:txBody>
      </p:sp>
    </p:spTree>
    <p:extLst>
      <p:ext uri="{BB962C8B-B14F-4D97-AF65-F5344CB8AC3E}">
        <p14:creationId xmlns:p14="http://schemas.microsoft.com/office/powerpoint/2010/main" val="16191451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编辑母版文本样式
第二级
第三级
第四级
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08CCC8D5-5533-4F3A-8F96-E4190A9567E3}"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
        <p:nvSpPr>
          <p:cNvPr id="5" name="灯片编号占位符 7"/>
          <p:cNvSpPr>
            <a:spLocks noGrp="1"/>
          </p:cNvSpPr>
          <p:nvPr>
            <p:ph type="sldNum" sz="quarter" idx="11"/>
          </p:nvPr>
        </p:nvSpPr>
        <p:spPr/>
        <p:txBody>
          <a:bodyPr/>
          <a:lstStyle>
            <a:lvl1pPr>
              <a:defRPr/>
            </a:lvl1pPr>
          </a:lstStyle>
          <a:p>
            <a:pPr>
              <a:defRPr/>
            </a:pPr>
            <a:fld id="{C968DE04-5F5F-4153-8B2A-1496B8B8BFD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6" name="页脚占位符 8"/>
          <p:cNvSpPr>
            <a:spLocks noGrp="1"/>
          </p:cNvSpPr>
          <p:nvPr>
            <p:ph type="ftr" sz="quarter" idx="12"/>
          </p:nvPr>
        </p:nvSpPr>
        <p:spPr>
          <a:xfrm>
            <a:off x="3124200" y="6356350"/>
            <a:ext cx="2895600" cy="365125"/>
          </a:xfrm>
          <a:prstGeom prst="rect">
            <a:avLst/>
          </a:prstGeom>
        </p:spPr>
        <p:txBody>
          <a:bodyPr/>
          <a:lstStyle>
            <a:lvl1pPr>
              <a:defRPr/>
            </a:lvl1pPr>
          </a:lstStyle>
          <a:p>
            <a:pPr>
              <a:defRPr/>
            </a:pPr>
            <a:endParaRPr lang="zh-CN" altLang="en-US">
              <a:solidFill>
                <a:prstClr val="black">
                  <a:tint val="75000"/>
                </a:prstClr>
              </a:solidFill>
            </a:endParaRPr>
          </a:p>
        </p:txBody>
      </p:sp>
    </p:spTree>
    <p:extLst>
      <p:ext uri="{BB962C8B-B14F-4D97-AF65-F5344CB8AC3E}">
        <p14:creationId xmlns:p14="http://schemas.microsoft.com/office/powerpoint/2010/main" val="8601953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编辑母版文本样式
第二级
第三级
第四级
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29FE358C-7DD5-4997-8005-189B9C0EECAB}" type="datetimeFigureOut">
              <a:rPr lang="zh-CN" altLang="en-US">
                <a:solidFill>
                  <a:prstClr val="black">
                    <a:tint val="75000"/>
                  </a:prstClr>
                </a:solidFill>
              </a:rPr>
              <a:pPr>
                <a:defRPr/>
              </a:pPr>
              <a:t>2020/9/9</a:t>
            </a:fld>
            <a:endParaRPr lang="zh-CN" altLang="en-US">
              <a:solidFill>
                <a:prstClr val="black">
                  <a:tint val="75000"/>
                </a:prstClr>
              </a:solidFill>
            </a:endParaRPr>
          </a:p>
        </p:txBody>
      </p:sp>
      <p:sp>
        <p:nvSpPr>
          <p:cNvPr id="5" name="灯片编号占位符 7"/>
          <p:cNvSpPr>
            <a:spLocks noGrp="1"/>
          </p:cNvSpPr>
          <p:nvPr>
            <p:ph type="sldNum" sz="quarter" idx="11"/>
          </p:nvPr>
        </p:nvSpPr>
        <p:spPr/>
        <p:txBody>
          <a:bodyPr/>
          <a:lstStyle>
            <a:lvl1pPr>
              <a:defRPr/>
            </a:lvl1pPr>
          </a:lstStyle>
          <a:p>
            <a:pPr>
              <a:defRPr/>
            </a:pPr>
            <a:fld id="{63FC25F2-A177-4B85-85F4-0A3742316332}" type="slidenum">
              <a:rPr lang="zh-CN" altLang="en-US">
                <a:solidFill>
                  <a:prstClr val="black">
                    <a:tint val="75000"/>
                  </a:prstClr>
                </a:solidFill>
              </a:rPr>
              <a:pPr>
                <a:defRPr/>
              </a:pPr>
              <a:t>‹#›</a:t>
            </a:fld>
            <a:endParaRPr lang="zh-CN" altLang="en-US" dirty="0">
              <a:solidFill>
                <a:prstClr val="black">
                  <a:tint val="75000"/>
                </a:prstClr>
              </a:solidFill>
            </a:endParaRPr>
          </a:p>
        </p:txBody>
      </p:sp>
      <p:sp>
        <p:nvSpPr>
          <p:cNvPr id="6" name="页脚占位符 8"/>
          <p:cNvSpPr>
            <a:spLocks noGrp="1"/>
          </p:cNvSpPr>
          <p:nvPr>
            <p:ph type="ftr" sz="quarter" idx="12"/>
          </p:nvPr>
        </p:nvSpPr>
        <p:spPr/>
        <p:txBody>
          <a:bodyPr/>
          <a:lstStyle>
            <a:lvl1pPr>
              <a:defRPr/>
            </a:lvl1pPr>
          </a:lstStyle>
          <a:p>
            <a:pPr>
              <a:defRPr/>
            </a:pPr>
            <a:endParaRPr lang="zh-CN" altLang="en-US">
              <a:solidFill>
                <a:prstClr val="black">
                  <a:tint val="75000"/>
                </a:prstClr>
              </a:solidFill>
            </a:endParaRPr>
          </a:p>
        </p:txBody>
      </p:sp>
    </p:spTree>
    <p:extLst>
      <p:ext uri="{BB962C8B-B14F-4D97-AF65-F5344CB8AC3E}">
        <p14:creationId xmlns:p14="http://schemas.microsoft.com/office/powerpoint/2010/main" val="3278774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3"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4"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56090" name="Image" r:id="rId3" imgW="4101587" imgH="406063" progId="">
                  <p:embed/>
                </p:oleObj>
              </mc:Choice>
              <mc:Fallback>
                <p:oleObj name="Image" r:id="rId3" imgW="4101587" imgH="406063" progId="">
                  <p:embed/>
                  <p:pic>
                    <p:nvPicPr>
                      <p:cNvPr id="4"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6"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7"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8"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9" name="灯片编号占位符 2"/>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1188B809-EA05-4191-9EE5-C4F6EF0CF803}" type="slidenum">
              <a:rPr lang="zh-CN" altLang="en-US" smtClean="0"/>
              <a:pPr>
                <a:defRPr/>
              </a:pPr>
              <a:t>‹#›</a:t>
            </a:fld>
            <a:endParaRPr lang="zh-CN" altLang="en-US" dirty="0"/>
          </a:p>
        </p:txBody>
      </p:sp>
      <p:sp>
        <p:nvSpPr>
          <p:cNvPr id="10" name="日期占位符 3"/>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7669E981-DA52-40EB-9F96-841C9A62B554}" type="datetimeFigureOut">
              <a:rPr lang="zh-CN" altLang="en-US" smtClean="0"/>
              <a:pPr>
                <a:defRPr/>
              </a:pPr>
              <a:t>2020/9/9</a:t>
            </a:fld>
            <a:endParaRPr lang="zh-CN" altLang="en-US"/>
          </a:p>
        </p:txBody>
      </p:sp>
    </p:spTree>
    <p:extLst>
      <p:ext uri="{BB962C8B-B14F-4D97-AF65-F5344CB8AC3E}">
        <p14:creationId xmlns:p14="http://schemas.microsoft.com/office/powerpoint/2010/main" val="3626757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57114" name="Image" r:id="rId3" imgW="4101587" imgH="406063" progId="">
                  <p:embed/>
                </p:oleObj>
              </mc:Choice>
              <mc:Fallback>
                <p:oleObj name="Image" r:id="rId3" imgW="4101587" imgH="406063" progId="">
                  <p:embed/>
                  <p:pic>
                    <p:nvPicPr>
                      <p:cNvPr id="7"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C968DE04-5F5F-4153-8B2A-1496B8B8BFD2}" type="slidenum">
              <a:rPr lang="zh-CN" altLang="en-US" smtClean="0"/>
              <a:pPr>
                <a:defRPr/>
              </a:pPr>
              <a:t>‹#›</a:t>
            </a:fld>
            <a:endParaRPr lang="zh-CN" altLang="en-US" dirty="0"/>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08CCC8D5-5533-4F3A-8F96-E4190A9567E3}" type="datetimeFigureOut">
              <a:rPr lang="zh-CN" altLang="en-US" smtClean="0"/>
              <a:pPr>
                <a:defRPr/>
              </a:pPr>
              <a:t>2020/9/9</a:t>
            </a:fld>
            <a:endParaRPr lang="zh-CN" altLang="en-US"/>
          </a:p>
        </p:txBody>
      </p:sp>
    </p:spTree>
    <p:extLst>
      <p:ext uri="{BB962C8B-B14F-4D97-AF65-F5344CB8AC3E}">
        <p14:creationId xmlns:p14="http://schemas.microsoft.com/office/powerpoint/2010/main" val="176270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58138" name="Image" r:id="rId3" imgW="4101587" imgH="406063" progId="">
                  <p:embed/>
                </p:oleObj>
              </mc:Choice>
              <mc:Fallback>
                <p:oleObj name="Image" r:id="rId3" imgW="4101587" imgH="406063" progId="">
                  <p:embed/>
                  <p:pic>
                    <p:nvPicPr>
                      <p:cNvPr id="7"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2515EDE3-DDE3-4830-823A-26B987C460AF}" type="slidenum">
              <a:rPr lang="zh-CN" altLang="en-US" smtClean="0"/>
              <a:pPr>
                <a:defRPr/>
              </a:pPr>
              <a:t>‹#›</a:t>
            </a:fld>
            <a:endParaRPr lang="zh-CN" altLang="en-US" dirty="0"/>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FB99295F-83A1-4E81-BA1F-E637159E2CFD}" type="datetimeFigureOut">
              <a:rPr lang="zh-CN" altLang="en-US" smtClean="0"/>
              <a:pPr>
                <a:defRPr/>
              </a:pPr>
              <a:t>2020/9/9</a:t>
            </a:fld>
            <a:endParaRPr lang="zh-CN" altLang="en-US"/>
          </a:p>
        </p:txBody>
      </p:sp>
    </p:spTree>
    <p:extLst>
      <p:ext uri="{BB962C8B-B14F-4D97-AF65-F5344CB8AC3E}">
        <p14:creationId xmlns:p14="http://schemas.microsoft.com/office/powerpoint/2010/main" val="591807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vmlDrawing" Target="../drawings/vmlDrawing1.v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oleObject" Target="../embeddings/oleObject14.bin"/><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vmlDrawing" Target="../drawings/vmlDrawing14.vml"/><Relationship Id="rId2" Type="http://schemas.openxmlformats.org/officeDocument/2006/relationships/slideLayout" Target="../slideLayouts/slideLayout18.xml"/><Relationship Id="rId16" Type="http://schemas.openxmlformats.org/officeDocument/2006/relationships/theme" Target="../theme/theme2.xml"/><Relationship Id="rId20" Type="http://schemas.openxmlformats.org/officeDocument/2006/relationships/image" Target="../media/image2.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oleObject" Target="../embeddings/oleObject27.bin"/><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vmlDrawing" Target="../drawings/vmlDrawing27.vml"/><Relationship Id="rId2" Type="http://schemas.openxmlformats.org/officeDocument/2006/relationships/slideLayout" Target="../slideLayouts/slideLayout33.xml"/><Relationship Id="rId16" Type="http://schemas.openxmlformats.org/officeDocument/2006/relationships/theme" Target="../theme/theme3.xml"/><Relationship Id="rId20"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image" Target="../media/image1.png"/><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oleObject" Target="../embeddings/oleObject40.bin"/><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vmlDrawing" Target="../drawings/vmlDrawing40.vml"/><Relationship Id="rId2" Type="http://schemas.openxmlformats.org/officeDocument/2006/relationships/slideLayout" Target="../slideLayouts/slideLayout48.xml"/><Relationship Id="rId16" Type="http://schemas.openxmlformats.org/officeDocument/2006/relationships/theme" Target="../theme/theme4.xml"/><Relationship Id="rId20" Type="http://schemas.openxmlformats.org/officeDocument/2006/relationships/image" Target="../media/image2.png"/><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image" Target="../media/image1.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1027"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1028"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48922" name="Image" r:id="rId19" imgW="4101587" imgH="406063" progId="">
                  <p:embed/>
                </p:oleObj>
              </mc:Choice>
              <mc:Fallback>
                <p:oleObj name="Image" r:id="rId19" imgW="4101587" imgH="406063" progId="">
                  <p:embed/>
                  <p:pic>
                    <p:nvPicPr>
                      <p:cNvPr id="1028" name="Object 6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rgbClr val="EB592B"/>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DDDDDD">
                                  <a:alpha val="74998"/>
                                </a:srgbClr>
                              </a:outerShdw>
                            </a:effectLst>
                          </a14:hiddenEffects>
                        </a:ext>
                      </a:extLst>
                    </p:spPr>
                  </p:pic>
                </p:oleObj>
              </mc:Fallback>
            </mc:AlternateContent>
          </a:graphicData>
        </a:graphic>
      </p:graphicFrame>
      <p:sp>
        <p:nvSpPr>
          <p:cNvPr id="1029"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1095"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31" name="Rectangle 3"/>
          <p:cNvSpPr>
            <a:spLocks noGrp="1" noChangeArrowheads="1"/>
          </p:cNvSpPr>
          <p:nvPr>
            <p:ph type="body" idx="1"/>
          </p:nvPr>
        </p:nvSpPr>
        <p:spPr bwMode="auto">
          <a:xfrm>
            <a:off x="457200" y="1219200"/>
            <a:ext cx="82296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2" name="Rectangle 5"/>
          <p:cNvSpPr>
            <a:spLocks noGrp="1" noChangeArrowheads="1"/>
          </p:cNvSpPr>
          <p:nvPr>
            <p:ph type="ftr" sz="quarter" idx="3"/>
          </p:nvPr>
        </p:nvSpPr>
        <p:spPr bwMode="auto">
          <a:xfrm>
            <a:off x="7086600" y="6629400"/>
            <a:ext cx="1981200"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chemeClr val="bg1"/>
                </a:solidFill>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4114800" y="6705600"/>
            <a:ext cx="838200"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solidFill>
                  <a:srgbClr val="692AA2"/>
                </a:solidFill>
                <a:latin typeface="+mn-lt"/>
                <a:ea typeface="宋体" charset="-122"/>
              </a:defRPr>
            </a:lvl1pPr>
          </a:lstStyle>
          <a:p>
            <a:pPr>
              <a:defRPr/>
            </a:pPr>
            <a:fld id="{C968DE04-5F5F-4153-8B2A-1496B8B8BFD2}" type="slidenum">
              <a:rPr lang="zh-CN" altLang="en-US" smtClean="0"/>
              <a:pPr>
                <a:defRPr/>
              </a:pPr>
              <a:t>‹#›</a:t>
            </a:fld>
            <a:endParaRPr lang="zh-CN" altLang="en-US" dirty="0"/>
          </a:p>
        </p:txBody>
      </p:sp>
      <p:sp>
        <p:nvSpPr>
          <p:cNvPr id="1034" name="Rectangle 2"/>
          <p:cNvSpPr>
            <a:spLocks noGrp="1" noChangeArrowheads="1"/>
          </p:cNvSpPr>
          <p:nvPr>
            <p:ph type="title"/>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3" name="Rectangle 4"/>
          <p:cNvSpPr>
            <a:spLocks noGrp="1" noChangeArrowheads="1"/>
          </p:cNvSpPr>
          <p:nvPr>
            <p:ph type="dt" sz="half" idx="2"/>
          </p:nvPr>
        </p:nvSpPr>
        <p:spPr bwMode="auto">
          <a:xfrm>
            <a:off x="381000" y="6553200"/>
            <a:ext cx="1676400" cy="217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solidFill>
                  <a:schemeClr val="bg1"/>
                </a:solidFill>
                <a:latin typeface="Verdana" pitchFamily="34" charset="0"/>
                <a:ea typeface="宋体" pitchFamily="2" charset="-122"/>
              </a:defRPr>
            </a:lvl1pPr>
          </a:lstStyle>
          <a:p>
            <a:pPr>
              <a:defRPr/>
            </a:pPr>
            <a:fld id="{08CCC8D5-5533-4F3A-8F96-E4190A9567E3}" type="datetimeFigureOut">
              <a:rPr lang="zh-CN" altLang="en-US" smtClean="0"/>
              <a:pPr>
                <a:defRPr/>
              </a:pPr>
              <a:t>2020/9/9</a:t>
            </a:fld>
            <a:endParaRPr lang="zh-CN" altLang="en-US"/>
          </a:p>
        </p:txBody>
      </p:sp>
      <p:sp>
        <p:nvSpPr>
          <p:cNvPr id="1036"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4" name="图片 3"/>
          <p:cNvPicPr>
            <a:picLocks noChangeAspect="1"/>
          </p:cNvPicPr>
          <p:nvPr/>
        </p:nvPicPr>
        <p:blipFill>
          <a:blip r:embed="rId21" cstate="print"/>
          <a:stretch>
            <a:fillRect/>
          </a:stretch>
        </p:blipFill>
        <p:spPr>
          <a:xfrm>
            <a:off x="7777163" y="6597650"/>
            <a:ext cx="1258887" cy="2190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36541675"/>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3947" r:id="rId15"/>
    <p:sldLayoutId id="2147483950" r:id="rId16"/>
  </p:sldLayoutIdLst>
  <p:txStyles>
    <p:title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1027"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1028"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62234" name="Image" r:id="rId18" imgW="4101587" imgH="406063" progId="">
                  <p:embed/>
                </p:oleObj>
              </mc:Choice>
              <mc:Fallback>
                <p:oleObj name="Image" r:id="rId18" imgW="4101587" imgH="406063" progId="">
                  <p:embed/>
                  <p:pic>
                    <p:nvPicPr>
                      <p:cNvPr id="1028" name="Object 6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rgbClr val="EB592B"/>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DDDDDD">
                                  <a:alpha val="74998"/>
                                </a:srgbClr>
                              </a:outerShdw>
                            </a:effectLst>
                          </a14:hiddenEffects>
                        </a:ext>
                      </a:extLst>
                    </p:spPr>
                  </p:pic>
                </p:oleObj>
              </mc:Fallback>
            </mc:AlternateContent>
          </a:graphicData>
        </a:graphic>
      </p:graphicFrame>
      <p:sp>
        <p:nvSpPr>
          <p:cNvPr id="1029"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1095"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31" name="Rectangle 3"/>
          <p:cNvSpPr>
            <a:spLocks noGrp="1" noChangeArrowheads="1"/>
          </p:cNvSpPr>
          <p:nvPr>
            <p:ph type="body" idx="1"/>
          </p:nvPr>
        </p:nvSpPr>
        <p:spPr bwMode="auto">
          <a:xfrm>
            <a:off x="457200" y="1219200"/>
            <a:ext cx="82296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2" name="Rectangle 5"/>
          <p:cNvSpPr>
            <a:spLocks noGrp="1" noChangeArrowheads="1"/>
          </p:cNvSpPr>
          <p:nvPr>
            <p:ph type="ftr" sz="quarter" idx="3"/>
          </p:nvPr>
        </p:nvSpPr>
        <p:spPr bwMode="auto">
          <a:xfrm>
            <a:off x="7086600" y="6629400"/>
            <a:ext cx="1981200"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chemeClr val="bg1"/>
                </a:solidFill>
                <a:latin typeface="+mn-lt"/>
                <a:ea typeface="宋体" charset="-122"/>
              </a:defRPr>
            </a:lvl1pPr>
          </a:lstStyle>
          <a:p>
            <a:pPr>
              <a:defRPr/>
            </a:pPr>
            <a:endParaRPr lang="zh-CN" altLang="en-US">
              <a:solidFill>
                <a:prstClr val="black">
                  <a:tint val="75000"/>
                </a:prstClr>
              </a:solidFill>
            </a:endParaRPr>
          </a:p>
        </p:txBody>
      </p:sp>
      <p:sp>
        <p:nvSpPr>
          <p:cNvPr id="1030" name="Rectangle 6"/>
          <p:cNvSpPr>
            <a:spLocks noGrp="1" noChangeArrowheads="1"/>
          </p:cNvSpPr>
          <p:nvPr>
            <p:ph type="sldNum" sz="quarter" idx="4"/>
          </p:nvPr>
        </p:nvSpPr>
        <p:spPr bwMode="auto">
          <a:xfrm>
            <a:off x="4114800" y="6705600"/>
            <a:ext cx="838200"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solidFill>
                  <a:srgbClr val="692AA2"/>
                </a:solidFill>
                <a:latin typeface="+mn-lt"/>
                <a:ea typeface="宋体" charset="-122"/>
              </a:defRPr>
            </a:lvl1pPr>
          </a:lstStyle>
          <a:p>
            <a:pPr>
              <a:defRPr/>
            </a:pPr>
            <a:fld id="{C968DE04-5F5F-4153-8B2A-1496B8B8BFD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034" name="Rectangle 2"/>
          <p:cNvSpPr>
            <a:spLocks noGrp="1" noChangeArrowheads="1"/>
          </p:cNvSpPr>
          <p:nvPr>
            <p:ph type="title"/>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3" name="Rectangle 4"/>
          <p:cNvSpPr>
            <a:spLocks noGrp="1" noChangeArrowheads="1"/>
          </p:cNvSpPr>
          <p:nvPr>
            <p:ph type="dt" sz="half" idx="2"/>
          </p:nvPr>
        </p:nvSpPr>
        <p:spPr bwMode="auto">
          <a:xfrm>
            <a:off x="381000" y="6553200"/>
            <a:ext cx="1676400" cy="217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solidFill>
                  <a:schemeClr val="bg1"/>
                </a:solidFill>
                <a:latin typeface="Verdana" pitchFamily="34" charset="0"/>
                <a:ea typeface="宋体" pitchFamily="2" charset="-122"/>
              </a:defRPr>
            </a:lvl1pPr>
          </a:lstStyle>
          <a:p>
            <a:pPr>
              <a:defRPr/>
            </a:pPr>
            <a:fld id="{08CCC8D5-5533-4F3A-8F96-E4190A9567E3}"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
        <p:nvSpPr>
          <p:cNvPr id="1036"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4" name="图片 3"/>
          <p:cNvPicPr>
            <a:picLocks noChangeAspect="1"/>
          </p:cNvPicPr>
          <p:nvPr/>
        </p:nvPicPr>
        <p:blipFill>
          <a:blip r:embed="rId20" cstate="print"/>
          <a:stretch>
            <a:fillRect/>
          </a:stretch>
        </p:blipFill>
        <p:spPr>
          <a:xfrm>
            <a:off x="7777163" y="6597650"/>
            <a:ext cx="1258887" cy="2190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30687556"/>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 id="2147484084" r:id="rId14"/>
    <p:sldLayoutId id="2147484085" r:id="rId15"/>
  </p:sldLayoutIdLst>
  <p:txStyles>
    <p:title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1027"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1028"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75546" name="Image" r:id="rId18" imgW="4101587" imgH="406063" progId="">
                  <p:embed/>
                </p:oleObj>
              </mc:Choice>
              <mc:Fallback>
                <p:oleObj name="Image" r:id="rId18" imgW="4101587" imgH="406063" progId="">
                  <p:embed/>
                  <p:pic>
                    <p:nvPicPr>
                      <p:cNvPr id="1028" name="Object 6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rgbClr val="EB592B"/>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DDDDDD">
                                  <a:alpha val="74998"/>
                                </a:srgbClr>
                              </a:outerShdw>
                            </a:effectLst>
                          </a14:hiddenEffects>
                        </a:ext>
                      </a:extLst>
                    </p:spPr>
                  </p:pic>
                </p:oleObj>
              </mc:Fallback>
            </mc:AlternateContent>
          </a:graphicData>
        </a:graphic>
      </p:graphicFrame>
      <p:sp>
        <p:nvSpPr>
          <p:cNvPr id="1029"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1095"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31" name="Rectangle 3"/>
          <p:cNvSpPr>
            <a:spLocks noGrp="1" noChangeArrowheads="1"/>
          </p:cNvSpPr>
          <p:nvPr>
            <p:ph type="body" idx="1"/>
          </p:nvPr>
        </p:nvSpPr>
        <p:spPr bwMode="auto">
          <a:xfrm>
            <a:off x="457200" y="1219200"/>
            <a:ext cx="82296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2" name="Rectangle 5"/>
          <p:cNvSpPr>
            <a:spLocks noGrp="1" noChangeArrowheads="1"/>
          </p:cNvSpPr>
          <p:nvPr>
            <p:ph type="ftr" sz="quarter" idx="3"/>
          </p:nvPr>
        </p:nvSpPr>
        <p:spPr bwMode="auto">
          <a:xfrm>
            <a:off x="7086600" y="6629400"/>
            <a:ext cx="1981200"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chemeClr val="bg1"/>
                </a:solidFill>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4114800" y="6705600"/>
            <a:ext cx="838200"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solidFill>
                  <a:srgbClr val="692AA2"/>
                </a:solidFill>
                <a:latin typeface="+mn-lt"/>
                <a:ea typeface="宋体" charset="-122"/>
              </a:defRPr>
            </a:lvl1pPr>
          </a:lstStyle>
          <a:p>
            <a:pPr>
              <a:defRPr/>
            </a:pPr>
            <a:fld id="{C968DE04-5F5F-4153-8B2A-1496B8B8BFD2}" type="slidenum">
              <a:rPr lang="zh-CN" altLang="en-US" smtClean="0"/>
              <a:pPr>
                <a:defRPr/>
              </a:pPr>
              <a:t>‹#›</a:t>
            </a:fld>
            <a:endParaRPr lang="zh-CN" altLang="en-US" dirty="0"/>
          </a:p>
        </p:txBody>
      </p:sp>
      <p:sp>
        <p:nvSpPr>
          <p:cNvPr id="1034" name="Rectangle 2"/>
          <p:cNvSpPr>
            <a:spLocks noGrp="1" noChangeArrowheads="1"/>
          </p:cNvSpPr>
          <p:nvPr>
            <p:ph type="title"/>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3" name="Rectangle 4"/>
          <p:cNvSpPr>
            <a:spLocks noGrp="1" noChangeArrowheads="1"/>
          </p:cNvSpPr>
          <p:nvPr>
            <p:ph type="dt" sz="half" idx="2"/>
          </p:nvPr>
        </p:nvSpPr>
        <p:spPr bwMode="auto">
          <a:xfrm>
            <a:off x="381000" y="6553200"/>
            <a:ext cx="1676400" cy="217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solidFill>
                  <a:schemeClr val="bg1"/>
                </a:solidFill>
                <a:latin typeface="Verdana" pitchFamily="34" charset="0"/>
                <a:ea typeface="宋体" pitchFamily="2" charset="-122"/>
              </a:defRPr>
            </a:lvl1pPr>
          </a:lstStyle>
          <a:p>
            <a:pPr>
              <a:defRPr/>
            </a:pPr>
            <a:fld id="{08CCC8D5-5533-4F3A-8F96-E4190A9567E3}" type="datetimeFigureOut">
              <a:rPr lang="zh-CN" altLang="en-US" smtClean="0"/>
              <a:pPr>
                <a:defRPr/>
              </a:pPr>
              <a:t>2020/9/9</a:t>
            </a:fld>
            <a:endParaRPr lang="zh-CN" altLang="en-US"/>
          </a:p>
        </p:txBody>
      </p:sp>
      <p:sp>
        <p:nvSpPr>
          <p:cNvPr id="1036"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4" name="图片 3"/>
          <p:cNvPicPr>
            <a:picLocks noChangeAspect="1"/>
          </p:cNvPicPr>
          <p:nvPr/>
        </p:nvPicPr>
        <p:blipFill>
          <a:blip r:embed="rId20" cstate="print"/>
          <a:stretch>
            <a:fillRect/>
          </a:stretch>
        </p:blipFill>
        <p:spPr>
          <a:xfrm>
            <a:off x="7777163" y="6597650"/>
            <a:ext cx="1258887" cy="2190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02494416"/>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4099" r:id="rId13"/>
    <p:sldLayoutId id="2147484100" r:id="rId14"/>
    <p:sldLayoutId id="2147484101" r:id="rId15"/>
  </p:sldLayoutIdLst>
  <p:txStyles>
    <p:title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1027"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1028"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288858" name="Image" r:id="rId18" imgW="4101587" imgH="406063" progId="">
                  <p:embed/>
                </p:oleObj>
              </mc:Choice>
              <mc:Fallback>
                <p:oleObj name="Image" r:id="rId18" imgW="4101587" imgH="406063" progId="">
                  <p:embed/>
                  <p:pic>
                    <p:nvPicPr>
                      <p:cNvPr id="1028" name="Object 6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rgbClr val="EB592B"/>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DDDDDD">
                                  <a:alpha val="74998"/>
                                </a:srgbClr>
                              </a:outerShdw>
                            </a:effectLst>
                          </a14:hiddenEffects>
                        </a:ext>
                      </a:extLst>
                    </p:spPr>
                  </p:pic>
                </p:oleObj>
              </mc:Fallback>
            </mc:AlternateContent>
          </a:graphicData>
        </a:graphic>
      </p:graphicFrame>
      <p:sp>
        <p:nvSpPr>
          <p:cNvPr id="1029"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1095"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31" name="Rectangle 3"/>
          <p:cNvSpPr>
            <a:spLocks noGrp="1" noChangeArrowheads="1"/>
          </p:cNvSpPr>
          <p:nvPr>
            <p:ph type="body" idx="1"/>
          </p:nvPr>
        </p:nvSpPr>
        <p:spPr bwMode="auto">
          <a:xfrm>
            <a:off x="457200" y="1219200"/>
            <a:ext cx="82296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2" name="Rectangle 5"/>
          <p:cNvSpPr>
            <a:spLocks noGrp="1" noChangeArrowheads="1"/>
          </p:cNvSpPr>
          <p:nvPr>
            <p:ph type="ftr" sz="quarter" idx="3"/>
          </p:nvPr>
        </p:nvSpPr>
        <p:spPr bwMode="auto">
          <a:xfrm>
            <a:off x="7086600" y="6629400"/>
            <a:ext cx="1981200"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chemeClr val="bg1"/>
                </a:solidFill>
                <a:latin typeface="+mn-lt"/>
                <a:ea typeface="宋体" charset="-122"/>
              </a:defRPr>
            </a:lvl1pPr>
          </a:lstStyle>
          <a:p>
            <a:pPr>
              <a:defRPr/>
            </a:pPr>
            <a:endParaRPr lang="zh-CN" altLang="en-US">
              <a:solidFill>
                <a:prstClr val="black">
                  <a:tint val="75000"/>
                </a:prstClr>
              </a:solidFill>
            </a:endParaRPr>
          </a:p>
        </p:txBody>
      </p:sp>
      <p:sp>
        <p:nvSpPr>
          <p:cNvPr id="1030" name="Rectangle 6"/>
          <p:cNvSpPr>
            <a:spLocks noGrp="1" noChangeArrowheads="1"/>
          </p:cNvSpPr>
          <p:nvPr>
            <p:ph type="sldNum" sz="quarter" idx="4"/>
          </p:nvPr>
        </p:nvSpPr>
        <p:spPr bwMode="auto">
          <a:xfrm>
            <a:off x="4114800" y="6705600"/>
            <a:ext cx="838200"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solidFill>
                  <a:srgbClr val="692AA2"/>
                </a:solidFill>
                <a:latin typeface="+mn-lt"/>
                <a:ea typeface="宋体" charset="-122"/>
              </a:defRPr>
            </a:lvl1pPr>
          </a:lstStyle>
          <a:p>
            <a:pPr>
              <a:defRPr/>
            </a:pPr>
            <a:fld id="{C968DE04-5F5F-4153-8B2A-1496B8B8BFD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034" name="Rectangle 2"/>
          <p:cNvSpPr>
            <a:spLocks noGrp="1" noChangeArrowheads="1"/>
          </p:cNvSpPr>
          <p:nvPr>
            <p:ph type="title"/>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3" name="Rectangle 4"/>
          <p:cNvSpPr>
            <a:spLocks noGrp="1" noChangeArrowheads="1"/>
          </p:cNvSpPr>
          <p:nvPr>
            <p:ph type="dt" sz="half" idx="2"/>
          </p:nvPr>
        </p:nvSpPr>
        <p:spPr bwMode="auto">
          <a:xfrm>
            <a:off x="381000" y="6553200"/>
            <a:ext cx="1676400" cy="217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solidFill>
                  <a:schemeClr val="bg1"/>
                </a:solidFill>
                <a:latin typeface="Verdana" pitchFamily="34" charset="0"/>
                <a:ea typeface="宋体" pitchFamily="2" charset="-122"/>
              </a:defRPr>
            </a:lvl1pPr>
          </a:lstStyle>
          <a:p>
            <a:pPr>
              <a:defRPr/>
            </a:pPr>
            <a:fld id="{08CCC8D5-5533-4F3A-8F96-E4190A9567E3}" type="datetimeFigureOut">
              <a:rPr lang="zh-CN" altLang="en-US" smtClean="0">
                <a:solidFill>
                  <a:prstClr val="black">
                    <a:tint val="75000"/>
                  </a:prstClr>
                </a:solidFill>
              </a:rPr>
              <a:pPr>
                <a:defRPr/>
              </a:pPr>
              <a:t>2020/9/9</a:t>
            </a:fld>
            <a:endParaRPr lang="zh-CN" altLang="en-US">
              <a:solidFill>
                <a:prstClr val="black">
                  <a:tint val="75000"/>
                </a:prstClr>
              </a:solidFill>
            </a:endParaRPr>
          </a:p>
        </p:txBody>
      </p:sp>
      <p:sp>
        <p:nvSpPr>
          <p:cNvPr id="1036"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4" name="图片 3"/>
          <p:cNvPicPr>
            <a:picLocks noChangeAspect="1"/>
          </p:cNvPicPr>
          <p:nvPr/>
        </p:nvPicPr>
        <p:blipFill>
          <a:blip r:embed="rId20" cstate="print"/>
          <a:stretch>
            <a:fillRect/>
          </a:stretch>
        </p:blipFill>
        <p:spPr>
          <a:xfrm>
            <a:off x="7777163" y="6597650"/>
            <a:ext cx="1258887" cy="2190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87201711"/>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Lst>
  <p:txStyles>
    <p:title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liujy@uestc.edu.c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3.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5.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2000" b="-2000"/>
          </a:stretch>
        </a:blipFill>
        <a:effectLst/>
      </p:bgPr>
    </p:bg>
    <p:spTree>
      <p:nvGrpSpPr>
        <p:cNvPr id="1" name=""/>
        <p:cNvGrpSpPr/>
        <p:nvPr/>
      </p:nvGrpSpPr>
      <p:grpSpPr>
        <a:xfrm>
          <a:off x="0" y="0"/>
          <a:ext cx="0" cy="0"/>
          <a:chOff x="0" y="0"/>
          <a:chExt cx="0" cy="0"/>
        </a:xfrm>
      </p:grpSpPr>
      <p:sp>
        <p:nvSpPr>
          <p:cNvPr id="5126" name="Text Box 6"/>
          <p:cNvSpPr txBox="1">
            <a:spLocks noChangeArrowheads="1"/>
          </p:cNvSpPr>
          <p:nvPr/>
        </p:nvSpPr>
        <p:spPr bwMode="auto">
          <a:xfrm>
            <a:off x="1979712" y="1124744"/>
            <a:ext cx="5544616"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spcBef>
                <a:spcPct val="50000"/>
              </a:spcBef>
            </a:pPr>
            <a:r>
              <a:rPr lang="zh-CN" altLang="en-US" sz="6000" dirty="0">
                <a:solidFill>
                  <a:schemeClr val="bg1"/>
                </a:solidFill>
                <a:latin typeface="华文琥珀" pitchFamily="2" charset="-122"/>
                <a:ea typeface="华文琥珀" pitchFamily="2" charset="-122"/>
              </a:rPr>
              <a:t>计算机操作系统</a:t>
            </a:r>
          </a:p>
        </p:txBody>
      </p:sp>
      <p:sp>
        <p:nvSpPr>
          <p:cNvPr id="5129" name="Text Box 9"/>
          <p:cNvSpPr txBox="1">
            <a:spLocks noChangeArrowheads="1"/>
          </p:cNvSpPr>
          <p:nvPr/>
        </p:nvSpPr>
        <p:spPr bwMode="auto">
          <a:xfrm>
            <a:off x="4283968" y="3861048"/>
            <a:ext cx="4392935"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3200" b="1" dirty="0">
                <a:solidFill>
                  <a:schemeClr val="tx2">
                    <a:lumMod val="75000"/>
                  </a:schemeClr>
                </a:solidFill>
                <a:ea typeface="华文琥珀" pitchFamily="2" charset="-122"/>
              </a:rPr>
              <a:t>计算机科学与工程学院</a:t>
            </a:r>
          </a:p>
        </p:txBody>
      </p:sp>
      <p:sp>
        <p:nvSpPr>
          <p:cNvPr id="5132" name="Text Box 12"/>
          <p:cNvSpPr txBox="1">
            <a:spLocks noChangeArrowheads="1"/>
          </p:cNvSpPr>
          <p:nvPr/>
        </p:nvSpPr>
        <p:spPr bwMode="auto">
          <a:xfrm>
            <a:off x="7199313" y="5157192"/>
            <a:ext cx="1944687"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3600" b="1" dirty="0">
                <a:solidFill>
                  <a:schemeClr val="accent3"/>
                </a:solidFill>
                <a:latin typeface="楷体" pitchFamily="49" charset="-122"/>
                <a:ea typeface="楷体" pitchFamily="49" charset="-122"/>
              </a:rPr>
              <a:t>刘杰彦</a:t>
            </a:r>
          </a:p>
        </p:txBody>
      </p:sp>
    </p:spTree>
    <p:extLst>
      <p:ext uri="{BB962C8B-B14F-4D97-AF65-F5344CB8AC3E}">
        <p14:creationId xmlns:p14="http://schemas.microsoft.com/office/powerpoint/2010/main" val="366404600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Times New Roman" pitchFamily="18" charset="0"/>
                <a:ea typeface="黑体" pitchFamily="49" charset="-122"/>
                <a:cs typeface="Times New Roman" pitchFamily="18" charset="0"/>
              </a:rPr>
              <a:t>操作系统大观园</a:t>
            </a:r>
          </a:p>
        </p:txBody>
      </p:sp>
      <p:pic>
        <p:nvPicPr>
          <p:cNvPr id="15" name="Picture 5" descr="281235608759140.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33406" y="3284984"/>
            <a:ext cx="1768972" cy="901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6" descr="291235608759140.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07904" y="1618355"/>
            <a:ext cx="1517669" cy="1219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7" descr="301235608759140.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71600" y="1675070"/>
            <a:ext cx="1220788" cy="10939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11" descr="341235608759140.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588224" y="1700808"/>
            <a:ext cx="1273758" cy="1019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13" descr="361235608759140.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588224" y="3026290"/>
            <a:ext cx="1398177" cy="1160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2" descr="http://www.operating-system.org/betriebssystem/gfx/logo/aix_logo.jp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766953" y="3084083"/>
            <a:ext cx="1369413" cy="1369413"/>
          </a:xfrm>
          <a:prstGeom prst="rect">
            <a:avLst/>
          </a:prstGeom>
          <a:noFill/>
          <a:extLst>
            <a:ext uri="{909E8E84-426E-40dd-AFC4-6F175D3DCCD1}">
              <a14:hiddenFill xmlns:a14="http://schemas.microsoft.com/office/drawing/2010/main" xmlns="">
                <a:solidFill>
                  <a:srgbClr val="FFFFFF"/>
                </a:solidFill>
              </a14:hiddenFill>
            </a:ext>
          </a:extLst>
        </p:spPr>
      </p:pic>
      <p:pic>
        <p:nvPicPr>
          <p:cNvPr id="139267"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02881" y="4941168"/>
            <a:ext cx="1127714" cy="10149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5" descr="261235608759140.png"/>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787232" y="4614380"/>
            <a:ext cx="1515146" cy="1243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9268"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8223" y="4988655"/>
            <a:ext cx="1674443" cy="9674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046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3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fltVal val="0"/>
                                          </p:val>
                                        </p:tav>
                                        <p:tav tm="100000">
                                          <p:val>
                                            <p:strVal val="#ppt_w"/>
                                          </p:val>
                                        </p:tav>
                                      </p:tavLst>
                                    </p:anim>
                                    <p:anim calcmode="lin" valueType="num">
                                      <p:cBhvr>
                                        <p:cTn id="14" dur="1000" fill="hold"/>
                                        <p:tgtEl>
                                          <p:spTgt spid="27"/>
                                        </p:tgtEl>
                                        <p:attrNameLst>
                                          <p:attrName>ppt_h</p:attrName>
                                        </p:attrNameLst>
                                      </p:cBhvr>
                                      <p:tavLst>
                                        <p:tav tm="0">
                                          <p:val>
                                            <p:fltVal val="0"/>
                                          </p:val>
                                        </p:tav>
                                        <p:tav tm="100000">
                                          <p:val>
                                            <p:strVal val="#ppt_h"/>
                                          </p:val>
                                        </p:tav>
                                      </p:tavLst>
                                    </p:anim>
                                    <p:anim calcmode="lin" valueType="num">
                                      <p:cBhvr>
                                        <p:cTn id="15" dur="1000" fill="hold"/>
                                        <p:tgtEl>
                                          <p:spTgt spid="27"/>
                                        </p:tgtEl>
                                        <p:attrNameLst>
                                          <p:attrName>style.rotation</p:attrName>
                                        </p:attrNameLst>
                                      </p:cBhvr>
                                      <p:tavLst>
                                        <p:tav tm="0">
                                          <p:val>
                                            <p:fltVal val="90"/>
                                          </p:val>
                                        </p:tav>
                                        <p:tav tm="100000">
                                          <p:val>
                                            <p:fltVal val="0"/>
                                          </p:val>
                                        </p:tav>
                                      </p:tavLst>
                                    </p:anim>
                                    <p:animEffect transition="in" filter="fade">
                                      <p:cBhvr>
                                        <p:cTn id="16" dur="1000"/>
                                        <p:tgtEl>
                                          <p:spTgt spid="27"/>
                                        </p:tgtEl>
                                      </p:cBhvr>
                                    </p:animEffect>
                                  </p:childTnLst>
                                </p:cTn>
                              </p:par>
                              <p:par>
                                <p:cTn id="17" presetID="3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1000" fill="hold"/>
                                        <p:tgtEl>
                                          <p:spTgt spid="28"/>
                                        </p:tgtEl>
                                        <p:attrNameLst>
                                          <p:attrName>ppt_w</p:attrName>
                                        </p:attrNameLst>
                                      </p:cBhvr>
                                      <p:tavLst>
                                        <p:tav tm="0">
                                          <p:val>
                                            <p:fltVal val="0"/>
                                          </p:val>
                                        </p:tav>
                                        <p:tav tm="100000">
                                          <p:val>
                                            <p:strVal val="#ppt_w"/>
                                          </p:val>
                                        </p:tav>
                                      </p:tavLst>
                                    </p:anim>
                                    <p:anim calcmode="lin" valueType="num">
                                      <p:cBhvr>
                                        <p:cTn id="20" dur="1000" fill="hold"/>
                                        <p:tgtEl>
                                          <p:spTgt spid="28"/>
                                        </p:tgtEl>
                                        <p:attrNameLst>
                                          <p:attrName>ppt_h</p:attrName>
                                        </p:attrNameLst>
                                      </p:cBhvr>
                                      <p:tavLst>
                                        <p:tav tm="0">
                                          <p:val>
                                            <p:fltVal val="0"/>
                                          </p:val>
                                        </p:tav>
                                        <p:tav tm="100000">
                                          <p:val>
                                            <p:strVal val="#ppt_h"/>
                                          </p:val>
                                        </p:tav>
                                      </p:tavLst>
                                    </p:anim>
                                    <p:anim calcmode="lin" valueType="num">
                                      <p:cBhvr>
                                        <p:cTn id="21" dur="1000" fill="hold"/>
                                        <p:tgtEl>
                                          <p:spTgt spid="28"/>
                                        </p:tgtEl>
                                        <p:attrNameLst>
                                          <p:attrName>style.rotation</p:attrName>
                                        </p:attrNameLst>
                                      </p:cBhvr>
                                      <p:tavLst>
                                        <p:tav tm="0">
                                          <p:val>
                                            <p:fltVal val="90"/>
                                          </p:val>
                                        </p:tav>
                                        <p:tav tm="100000">
                                          <p:val>
                                            <p:fltVal val="0"/>
                                          </p:val>
                                        </p:tav>
                                      </p:tavLst>
                                    </p:anim>
                                    <p:animEffect transition="in" filter="fade">
                                      <p:cBhvr>
                                        <p:cTn id="22" dur="1000"/>
                                        <p:tgtEl>
                                          <p:spTgt spid="28"/>
                                        </p:tgtEl>
                                      </p:cBhvr>
                                    </p:animEffect>
                                  </p:childTnLst>
                                </p:cTn>
                              </p:par>
                              <p:par>
                                <p:cTn id="23" presetID="3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1000" fill="hold"/>
                                        <p:tgtEl>
                                          <p:spTgt spid="29"/>
                                        </p:tgtEl>
                                        <p:attrNameLst>
                                          <p:attrName>ppt_w</p:attrName>
                                        </p:attrNameLst>
                                      </p:cBhvr>
                                      <p:tavLst>
                                        <p:tav tm="0">
                                          <p:val>
                                            <p:fltVal val="0"/>
                                          </p:val>
                                        </p:tav>
                                        <p:tav tm="100000">
                                          <p:val>
                                            <p:strVal val="#ppt_w"/>
                                          </p:val>
                                        </p:tav>
                                      </p:tavLst>
                                    </p:anim>
                                    <p:anim calcmode="lin" valueType="num">
                                      <p:cBhvr>
                                        <p:cTn id="26" dur="1000" fill="hold"/>
                                        <p:tgtEl>
                                          <p:spTgt spid="29"/>
                                        </p:tgtEl>
                                        <p:attrNameLst>
                                          <p:attrName>ppt_h</p:attrName>
                                        </p:attrNameLst>
                                      </p:cBhvr>
                                      <p:tavLst>
                                        <p:tav tm="0">
                                          <p:val>
                                            <p:fltVal val="0"/>
                                          </p:val>
                                        </p:tav>
                                        <p:tav tm="100000">
                                          <p:val>
                                            <p:strVal val="#ppt_h"/>
                                          </p:val>
                                        </p:tav>
                                      </p:tavLst>
                                    </p:anim>
                                    <p:anim calcmode="lin" valueType="num">
                                      <p:cBhvr>
                                        <p:cTn id="27" dur="1000" fill="hold"/>
                                        <p:tgtEl>
                                          <p:spTgt spid="29"/>
                                        </p:tgtEl>
                                        <p:attrNameLst>
                                          <p:attrName>style.rotation</p:attrName>
                                        </p:attrNameLst>
                                      </p:cBhvr>
                                      <p:tavLst>
                                        <p:tav tm="0">
                                          <p:val>
                                            <p:fltVal val="90"/>
                                          </p:val>
                                        </p:tav>
                                        <p:tav tm="100000">
                                          <p:val>
                                            <p:fltVal val="0"/>
                                          </p:val>
                                        </p:tav>
                                      </p:tavLst>
                                    </p:anim>
                                    <p:animEffect transition="in" filter="fade">
                                      <p:cBhvr>
                                        <p:cTn id="28" dur="1000"/>
                                        <p:tgtEl>
                                          <p:spTgt spid="29"/>
                                        </p:tgtEl>
                                      </p:cBhvr>
                                    </p:animEffect>
                                  </p:childTnLst>
                                </p:cTn>
                              </p:par>
                              <p:par>
                                <p:cTn id="29" presetID="3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1000" fill="hold"/>
                                        <p:tgtEl>
                                          <p:spTgt spid="31"/>
                                        </p:tgtEl>
                                        <p:attrNameLst>
                                          <p:attrName>ppt_w</p:attrName>
                                        </p:attrNameLst>
                                      </p:cBhvr>
                                      <p:tavLst>
                                        <p:tav tm="0">
                                          <p:val>
                                            <p:fltVal val="0"/>
                                          </p:val>
                                        </p:tav>
                                        <p:tav tm="100000">
                                          <p:val>
                                            <p:strVal val="#ppt_w"/>
                                          </p:val>
                                        </p:tav>
                                      </p:tavLst>
                                    </p:anim>
                                    <p:anim calcmode="lin" valueType="num">
                                      <p:cBhvr>
                                        <p:cTn id="32" dur="1000" fill="hold"/>
                                        <p:tgtEl>
                                          <p:spTgt spid="31"/>
                                        </p:tgtEl>
                                        <p:attrNameLst>
                                          <p:attrName>ppt_h</p:attrName>
                                        </p:attrNameLst>
                                      </p:cBhvr>
                                      <p:tavLst>
                                        <p:tav tm="0">
                                          <p:val>
                                            <p:fltVal val="0"/>
                                          </p:val>
                                        </p:tav>
                                        <p:tav tm="100000">
                                          <p:val>
                                            <p:strVal val="#ppt_h"/>
                                          </p:val>
                                        </p:tav>
                                      </p:tavLst>
                                    </p:anim>
                                    <p:anim calcmode="lin" valueType="num">
                                      <p:cBhvr>
                                        <p:cTn id="33" dur="1000" fill="hold"/>
                                        <p:tgtEl>
                                          <p:spTgt spid="31"/>
                                        </p:tgtEl>
                                        <p:attrNameLst>
                                          <p:attrName>style.rotation</p:attrName>
                                        </p:attrNameLst>
                                      </p:cBhvr>
                                      <p:tavLst>
                                        <p:tav tm="0">
                                          <p:val>
                                            <p:fltVal val="90"/>
                                          </p:val>
                                        </p:tav>
                                        <p:tav tm="100000">
                                          <p:val>
                                            <p:fltVal val="0"/>
                                          </p:val>
                                        </p:tav>
                                      </p:tavLst>
                                    </p:anim>
                                    <p:animEffect transition="in" filter="fade">
                                      <p:cBhvr>
                                        <p:cTn id="34" dur="1000"/>
                                        <p:tgtEl>
                                          <p:spTgt spid="31"/>
                                        </p:tgtEl>
                                      </p:cBhvr>
                                    </p:animEffect>
                                  </p:childTnLst>
                                </p:cTn>
                              </p:par>
                              <p:par>
                                <p:cTn id="35" presetID="3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p:cTn id="37" dur="1000" fill="hold"/>
                                        <p:tgtEl>
                                          <p:spTgt spid="32"/>
                                        </p:tgtEl>
                                        <p:attrNameLst>
                                          <p:attrName>ppt_w</p:attrName>
                                        </p:attrNameLst>
                                      </p:cBhvr>
                                      <p:tavLst>
                                        <p:tav tm="0">
                                          <p:val>
                                            <p:fltVal val="0"/>
                                          </p:val>
                                        </p:tav>
                                        <p:tav tm="100000">
                                          <p:val>
                                            <p:strVal val="#ppt_w"/>
                                          </p:val>
                                        </p:tav>
                                      </p:tavLst>
                                    </p:anim>
                                    <p:anim calcmode="lin" valueType="num">
                                      <p:cBhvr>
                                        <p:cTn id="38" dur="1000" fill="hold"/>
                                        <p:tgtEl>
                                          <p:spTgt spid="32"/>
                                        </p:tgtEl>
                                        <p:attrNameLst>
                                          <p:attrName>ppt_h</p:attrName>
                                        </p:attrNameLst>
                                      </p:cBhvr>
                                      <p:tavLst>
                                        <p:tav tm="0">
                                          <p:val>
                                            <p:fltVal val="0"/>
                                          </p:val>
                                        </p:tav>
                                        <p:tav tm="100000">
                                          <p:val>
                                            <p:strVal val="#ppt_h"/>
                                          </p:val>
                                        </p:tav>
                                      </p:tavLst>
                                    </p:anim>
                                    <p:anim calcmode="lin" valueType="num">
                                      <p:cBhvr>
                                        <p:cTn id="39" dur="1000" fill="hold"/>
                                        <p:tgtEl>
                                          <p:spTgt spid="32"/>
                                        </p:tgtEl>
                                        <p:attrNameLst>
                                          <p:attrName>style.rotation</p:attrName>
                                        </p:attrNameLst>
                                      </p:cBhvr>
                                      <p:tavLst>
                                        <p:tav tm="0">
                                          <p:val>
                                            <p:fltVal val="90"/>
                                          </p:val>
                                        </p:tav>
                                        <p:tav tm="100000">
                                          <p:val>
                                            <p:fltVal val="0"/>
                                          </p:val>
                                        </p:tav>
                                      </p:tavLst>
                                    </p:anim>
                                    <p:animEffect transition="in" filter="fade">
                                      <p:cBhvr>
                                        <p:cTn id="40" dur="1000"/>
                                        <p:tgtEl>
                                          <p:spTgt spid="32"/>
                                        </p:tgtEl>
                                      </p:cBhvr>
                                    </p:animEffect>
                                  </p:childTnLst>
                                </p:cTn>
                              </p:par>
                              <p:par>
                                <p:cTn id="41" presetID="31" presetClass="entr" presetSubtype="0" fill="hold" nodeType="withEffect">
                                  <p:stCondLst>
                                    <p:cond delay="0"/>
                                  </p:stCondLst>
                                  <p:childTnLst>
                                    <p:set>
                                      <p:cBhvr>
                                        <p:cTn id="42" dur="1" fill="hold">
                                          <p:stCondLst>
                                            <p:cond delay="0"/>
                                          </p:stCondLst>
                                        </p:cTn>
                                        <p:tgtEl>
                                          <p:spTgt spid="139267"/>
                                        </p:tgtEl>
                                        <p:attrNameLst>
                                          <p:attrName>style.visibility</p:attrName>
                                        </p:attrNameLst>
                                      </p:cBhvr>
                                      <p:to>
                                        <p:strVal val="visible"/>
                                      </p:to>
                                    </p:set>
                                    <p:anim calcmode="lin" valueType="num">
                                      <p:cBhvr>
                                        <p:cTn id="43" dur="1000" fill="hold"/>
                                        <p:tgtEl>
                                          <p:spTgt spid="139267"/>
                                        </p:tgtEl>
                                        <p:attrNameLst>
                                          <p:attrName>ppt_w</p:attrName>
                                        </p:attrNameLst>
                                      </p:cBhvr>
                                      <p:tavLst>
                                        <p:tav tm="0">
                                          <p:val>
                                            <p:fltVal val="0"/>
                                          </p:val>
                                        </p:tav>
                                        <p:tav tm="100000">
                                          <p:val>
                                            <p:strVal val="#ppt_w"/>
                                          </p:val>
                                        </p:tav>
                                      </p:tavLst>
                                    </p:anim>
                                    <p:anim calcmode="lin" valueType="num">
                                      <p:cBhvr>
                                        <p:cTn id="44" dur="1000" fill="hold"/>
                                        <p:tgtEl>
                                          <p:spTgt spid="139267"/>
                                        </p:tgtEl>
                                        <p:attrNameLst>
                                          <p:attrName>ppt_h</p:attrName>
                                        </p:attrNameLst>
                                      </p:cBhvr>
                                      <p:tavLst>
                                        <p:tav tm="0">
                                          <p:val>
                                            <p:fltVal val="0"/>
                                          </p:val>
                                        </p:tav>
                                        <p:tav tm="100000">
                                          <p:val>
                                            <p:strVal val="#ppt_h"/>
                                          </p:val>
                                        </p:tav>
                                      </p:tavLst>
                                    </p:anim>
                                    <p:anim calcmode="lin" valueType="num">
                                      <p:cBhvr>
                                        <p:cTn id="45" dur="1000" fill="hold"/>
                                        <p:tgtEl>
                                          <p:spTgt spid="139267"/>
                                        </p:tgtEl>
                                        <p:attrNameLst>
                                          <p:attrName>style.rotation</p:attrName>
                                        </p:attrNameLst>
                                      </p:cBhvr>
                                      <p:tavLst>
                                        <p:tav tm="0">
                                          <p:val>
                                            <p:fltVal val="90"/>
                                          </p:val>
                                        </p:tav>
                                        <p:tav tm="100000">
                                          <p:val>
                                            <p:fltVal val="0"/>
                                          </p:val>
                                        </p:tav>
                                      </p:tavLst>
                                    </p:anim>
                                    <p:animEffect transition="in" filter="fade">
                                      <p:cBhvr>
                                        <p:cTn id="46" dur="1000"/>
                                        <p:tgtEl>
                                          <p:spTgt spid="139267"/>
                                        </p:tgtEl>
                                      </p:cBhvr>
                                    </p:animEffect>
                                  </p:childTnLst>
                                </p:cTn>
                              </p:par>
                              <p:par>
                                <p:cTn id="47" presetID="3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1000" fill="hold"/>
                                        <p:tgtEl>
                                          <p:spTgt spid="14"/>
                                        </p:tgtEl>
                                        <p:attrNameLst>
                                          <p:attrName>ppt_w</p:attrName>
                                        </p:attrNameLst>
                                      </p:cBhvr>
                                      <p:tavLst>
                                        <p:tav tm="0">
                                          <p:val>
                                            <p:fltVal val="0"/>
                                          </p:val>
                                        </p:tav>
                                        <p:tav tm="100000">
                                          <p:val>
                                            <p:strVal val="#ppt_w"/>
                                          </p:val>
                                        </p:tav>
                                      </p:tavLst>
                                    </p:anim>
                                    <p:anim calcmode="lin" valueType="num">
                                      <p:cBhvr>
                                        <p:cTn id="50" dur="1000" fill="hold"/>
                                        <p:tgtEl>
                                          <p:spTgt spid="14"/>
                                        </p:tgtEl>
                                        <p:attrNameLst>
                                          <p:attrName>ppt_h</p:attrName>
                                        </p:attrNameLst>
                                      </p:cBhvr>
                                      <p:tavLst>
                                        <p:tav tm="0">
                                          <p:val>
                                            <p:fltVal val="0"/>
                                          </p:val>
                                        </p:tav>
                                        <p:tav tm="100000">
                                          <p:val>
                                            <p:strVal val="#ppt_h"/>
                                          </p:val>
                                        </p:tav>
                                      </p:tavLst>
                                    </p:anim>
                                    <p:anim calcmode="lin" valueType="num">
                                      <p:cBhvr>
                                        <p:cTn id="51" dur="1000" fill="hold"/>
                                        <p:tgtEl>
                                          <p:spTgt spid="14"/>
                                        </p:tgtEl>
                                        <p:attrNameLst>
                                          <p:attrName>style.rotation</p:attrName>
                                        </p:attrNameLst>
                                      </p:cBhvr>
                                      <p:tavLst>
                                        <p:tav tm="0">
                                          <p:val>
                                            <p:fltVal val="90"/>
                                          </p:val>
                                        </p:tav>
                                        <p:tav tm="100000">
                                          <p:val>
                                            <p:fltVal val="0"/>
                                          </p:val>
                                        </p:tav>
                                      </p:tavLst>
                                    </p:anim>
                                    <p:animEffect transition="in" filter="fade">
                                      <p:cBhvr>
                                        <p:cTn id="52" dur="1000"/>
                                        <p:tgtEl>
                                          <p:spTgt spid="14"/>
                                        </p:tgtEl>
                                      </p:cBhvr>
                                    </p:animEffect>
                                  </p:childTnLst>
                                </p:cTn>
                              </p:par>
                              <p:par>
                                <p:cTn id="53" presetID="31" presetClass="entr" presetSubtype="0" fill="hold" nodeType="withEffect">
                                  <p:stCondLst>
                                    <p:cond delay="0"/>
                                  </p:stCondLst>
                                  <p:childTnLst>
                                    <p:set>
                                      <p:cBhvr>
                                        <p:cTn id="54" dur="1" fill="hold">
                                          <p:stCondLst>
                                            <p:cond delay="0"/>
                                          </p:stCondLst>
                                        </p:cTn>
                                        <p:tgtEl>
                                          <p:spTgt spid="139268"/>
                                        </p:tgtEl>
                                        <p:attrNameLst>
                                          <p:attrName>style.visibility</p:attrName>
                                        </p:attrNameLst>
                                      </p:cBhvr>
                                      <p:to>
                                        <p:strVal val="visible"/>
                                      </p:to>
                                    </p:set>
                                    <p:anim calcmode="lin" valueType="num">
                                      <p:cBhvr>
                                        <p:cTn id="55" dur="1000" fill="hold"/>
                                        <p:tgtEl>
                                          <p:spTgt spid="139268"/>
                                        </p:tgtEl>
                                        <p:attrNameLst>
                                          <p:attrName>ppt_w</p:attrName>
                                        </p:attrNameLst>
                                      </p:cBhvr>
                                      <p:tavLst>
                                        <p:tav tm="0">
                                          <p:val>
                                            <p:fltVal val="0"/>
                                          </p:val>
                                        </p:tav>
                                        <p:tav tm="100000">
                                          <p:val>
                                            <p:strVal val="#ppt_w"/>
                                          </p:val>
                                        </p:tav>
                                      </p:tavLst>
                                    </p:anim>
                                    <p:anim calcmode="lin" valueType="num">
                                      <p:cBhvr>
                                        <p:cTn id="56" dur="1000" fill="hold"/>
                                        <p:tgtEl>
                                          <p:spTgt spid="139268"/>
                                        </p:tgtEl>
                                        <p:attrNameLst>
                                          <p:attrName>ppt_h</p:attrName>
                                        </p:attrNameLst>
                                      </p:cBhvr>
                                      <p:tavLst>
                                        <p:tav tm="0">
                                          <p:val>
                                            <p:fltVal val="0"/>
                                          </p:val>
                                        </p:tav>
                                        <p:tav tm="100000">
                                          <p:val>
                                            <p:strVal val="#ppt_h"/>
                                          </p:val>
                                        </p:tav>
                                      </p:tavLst>
                                    </p:anim>
                                    <p:anim calcmode="lin" valueType="num">
                                      <p:cBhvr>
                                        <p:cTn id="57" dur="1000" fill="hold"/>
                                        <p:tgtEl>
                                          <p:spTgt spid="139268"/>
                                        </p:tgtEl>
                                        <p:attrNameLst>
                                          <p:attrName>style.rotation</p:attrName>
                                        </p:attrNameLst>
                                      </p:cBhvr>
                                      <p:tavLst>
                                        <p:tav tm="0">
                                          <p:val>
                                            <p:fltVal val="90"/>
                                          </p:val>
                                        </p:tav>
                                        <p:tav tm="100000">
                                          <p:val>
                                            <p:fltVal val="0"/>
                                          </p:val>
                                        </p:tav>
                                      </p:tavLst>
                                    </p:anim>
                                    <p:animEffect transition="in" filter="fade">
                                      <p:cBhvr>
                                        <p:cTn id="58" dur="1000"/>
                                        <p:tgtEl>
                                          <p:spTgt spid="139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Times New Roman" pitchFamily="18" charset="0"/>
                <a:ea typeface="黑体" pitchFamily="49" charset="-122"/>
                <a:cs typeface="Times New Roman" pitchFamily="18" charset="0"/>
              </a:rPr>
              <a:t>为什么要学习操作系统</a:t>
            </a:r>
          </a:p>
        </p:txBody>
      </p:sp>
      <p:sp>
        <p:nvSpPr>
          <p:cNvPr id="10" name="内容占位符 2"/>
          <p:cNvSpPr>
            <a:spLocks noGrp="1"/>
          </p:cNvSpPr>
          <p:nvPr>
            <p:ph idx="1"/>
          </p:nvPr>
        </p:nvSpPr>
        <p:spPr>
          <a:xfrm>
            <a:off x="179512" y="1268760"/>
            <a:ext cx="8856984" cy="4872251"/>
          </a:xfrm>
        </p:spPr>
        <p:txBody>
          <a:bodyPr>
            <a:normAutofit fontScale="85000" lnSpcReduction="20000"/>
          </a:bodyPr>
          <a:lstStyle/>
          <a:p>
            <a:r>
              <a:rPr lang="zh-CN" altLang="en-US" dirty="0">
                <a:solidFill>
                  <a:srgbClr val="FF0000"/>
                </a:solidFill>
              </a:rPr>
              <a:t>学科基础</a:t>
            </a:r>
            <a:r>
              <a:rPr lang="zh-CN" altLang="en-US" dirty="0"/>
              <a:t>，操作系统对上提供应用软件运行的平台，对下提供对硬件的管理</a:t>
            </a:r>
            <a:endParaRPr lang="en-US" altLang="zh-CN" dirty="0"/>
          </a:p>
          <a:p>
            <a:pPr marL="0" indent="0">
              <a:buNone/>
            </a:pPr>
            <a:endParaRPr lang="en-US" altLang="zh-CN" dirty="0"/>
          </a:p>
          <a:p>
            <a:r>
              <a:rPr lang="zh-CN" altLang="en-US" b="1" dirty="0"/>
              <a:t>想要编写适合操作系统的</a:t>
            </a:r>
            <a:r>
              <a:rPr lang="zh-CN" altLang="en-US" b="1" dirty="0">
                <a:solidFill>
                  <a:srgbClr val="FF0000"/>
                </a:solidFill>
              </a:rPr>
              <a:t>应用程序或底层程序</a:t>
            </a:r>
            <a:r>
              <a:rPr lang="zh-CN" altLang="en-US" dirty="0"/>
              <a:t>，一定要熟知操作系统</a:t>
            </a:r>
            <a:endParaRPr lang="en-US" altLang="zh-CN" dirty="0"/>
          </a:p>
          <a:p>
            <a:endParaRPr lang="en-US" altLang="zh-CN" dirty="0"/>
          </a:p>
          <a:p>
            <a:r>
              <a:rPr lang="zh-CN" altLang="en-US" dirty="0">
                <a:solidFill>
                  <a:srgbClr val="FF0000"/>
                </a:solidFill>
              </a:rPr>
              <a:t>知其然，知其所以然</a:t>
            </a:r>
            <a:r>
              <a:rPr lang="en-US" altLang="zh-CN" dirty="0"/>
              <a:t>——</a:t>
            </a:r>
            <a:r>
              <a:rPr lang="zh-CN" altLang="en-US" dirty="0"/>
              <a:t>明白程序到底如何在计算机运行，硬件外设如何管理控制，数据如何组织存储。</a:t>
            </a:r>
            <a:endParaRPr lang="en-US" altLang="zh-CN" dirty="0"/>
          </a:p>
          <a:p>
            <a:endParaRPr lang="en-US" altLang="zh-CN" dirty="0"/>
          </a:p>
          <a:p>
            <a:endParaRPr lang="en-US" altLang="zh-CN" dirty="0"/>
          </a:p>
          <a:p>
            <a:r>
              <a:rPr lang="zh-CN" altLang="en-US" dirty="0"/>
              <a:t>操作系统的</a:t>
            </a:r>
            <a:r>
              <a:rPr lang="zh-CN" altLang="en-US" b="1" dirty="0">
                <a:solidFill>
                  <a:srgbClr val="FF0000"/>
                </a:solidFill>
              </a:rPr>
              <a:t>设计思想</a:t>
            </a:r>
            <a:r>
              <a:rPr lang="zh-CN" altLang="en-US" dirty="0"/>
              <a:t>应用在很多领域</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28726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anim calcmode="lin" valueType="num">
                                      <p:cBhvr additive="base">
                                        <p:cTn id="25"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课程主要内容</a:t>
            </a:r>
          </a:p>
        </p:txBody>
      </p:sp>
      <p:grpSp>
        <p:nvGrpSpPr>
          <p:cNvPr id="4" name="Group 54"/>
          <p:cNvGrpSpPr>
            <a:grpSpLocks/>
          </p:cNvGrpSpPr>
          <p:nvPr/>
        </p:nvGrpSpPr>
        <p:grpSpPr bwMode="auto">
          <a:xfrm>
            <a:off x="1763688" y="1196752"/>
            <a:ext cx="5410200" cy="665162"/>
            <a:chOff x="1152" y="1131"/>
            <a:chExt cx="3408" cy="419"/>
          </a:xfrm>
        </p:grpSpPr>
        <p:grpSp>
          <p:nvGrpSpPr>
            <p:cNvPr id="5" name="Group 3"/>
            <p:cNvGrpSpPr>
              <a:grpSpLocks/>
            </p:cNvGrpSpPr>
            <p:nvPr/>
          </p:nvGrpSpPr>
          <p:grpSpPr bwMode="auto">
            <a:xfrm>
              <a:off x="1152" y="1131"/>
              <a:ext cx="480" cy="419"/>
              <a:chOff x="1110" y="2656"/>
              <a:chExt cx="1549" cy="1351"/>
            </a:xfrm>
          </p:grpSpPr>
          <p:sp>
            <p:nvSpPr>
              <p:cNvPr id="10"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11"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12" name="AutoShape 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mn-ea"/>
                </a:endParaRPr>
              </a:p>
            </p:txBody>
          </p:sp>
        </p:grpSp>
        <p:sp>
          <p:nvSpPr>
            <p:cNvPr id="6" name="Line 11"/>
            <p:cNvSpPr>
              <a:spLocks noChangeShapeType="1"/>
            </p:cNvSpPr>
            <p:nvPr/>
          </p:nvSpPr>
          <p:spPr bwMode="auto">
            <a:xfrm>
              <a:off x="1536" y="1515"/>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8" name="Text Box 12"/>
            <p:cNvSpPr txBox="1">
              <a:spLocks noChangeArrowheads="1"/>
            </p:cNvSpPr>
            <p:nvPr/>
          </p:nvSpPr>
          <p:spPr bwMode="auto">
            <a:xfrm>
              <a:off x="2112" y="1179"/>
              <a:ext cx="1535"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800" dirty="0">
                  <a:latin typeface="+mn-ea"/>
                  <a:ea typeface="+mn-ea"/>
                </a:rPr>
                <a:t>操作系统概述</a:t>
              </a:r>
              <a:endParaRPr lang="en-US" altLang="zh-CN" sz="2800" dirty="0">
                <a:latin typeface="+mn-ea"/>
                <a:ea typeface="+mn-ea"/>
              </a:endParaRPr>
            </a:p>
          </p:txBody>
        </p:sp>
        <p:sp>
          <p:nvSpPr>
            <p:cNvPr id="9" name="Text Box 13"/>
            <p:cNvSpPr txBox="1">
              <a:spLocks noChangeArrowheads="1"/>
            </p:cNvSpPr>
            <p:nvPr/>
          </p:nvSpPr>
          <p:spPr bwMode="gray">
            <a:xfrm>
              <a:off x="1276" y="1193"/>
              <a:ext cx="223" cy="288"/>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1</a:t>
              </a:r>
            </a:p>
          </p:txBody>
        </p:sp>
      </p:grpSp>
      <p:grpSp>
        <p:nvGrpSpPr>
          <p:cNvPr id="13" name="Group 55"/>
          <p:cNvGrpSpPr>
            <a:grpSpLocks/>
          </p:cNvGrpSpPr>
          <p:nvPr/>
        </p:nvGrpSpPr>
        <p:grpSpPr bwMode="auto">
          <a:xfrm>
            <a:off x="1763688" y="2111152"/>
            <a:ext cx="5410200" cy="665162"/>
            <a:chOff x="1152" y="1707"/>
            <a:chExt cx="3408" cy="419"/>
          </a:xfrm>
        </p:grpSpPr>
        <p:grpSp>
          <p:nvGrpSpPr>
            <p:cNvPr id="14" name="Group 7"/>
            <p:cNvGrpSpPr>
              <a:grpSpLocks/>
            </p:cNvGrpSpPr>
            <p:nvPr/>
          </p:nvGrpSpPr>
          <p:grpSpPr bwMode="auto">
            <a:xfrm>
              <a:off x="1152" y="1707"/>
              <a:ext cx="480" cy="419"/>
              <a:chOff x="3174" y="2656"/>
              <a:chExt cx="1549" cy="1351"/>
            </a:xfrm>
          </p:grpSpPr>
          <p:sp>
            <p:nvSpPr>
              <p:cNvPr id="1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1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19"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mn-ea"/>
                </a:endParaRPr>
              </a:p>
            </p:txBody>
          </p:sp>
        </p:grpSp>
        <p:sp>
          <p:nvSpPr>
            <p:cNvPr id="15" name="Line 14"/>
            <p:cNvSpPr>
              <a:spLocks noChangeShapeType="1"/>
            </p:cNvSpPr>
            <p:nvPr/>
          </p:nvSpPr>
          <p:spPr bwMode="auto">
            <a:xfrm>
              <a:off x="1536" y="2091"/>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16" name="Text Box 16"/>
            <p:cNvSpPr txBox="1">
              <a:spLocks noChangeArrowheads="1"/>
            </p:cNvSpPr>
            <p:nvPr/>
          </p:nvSpPr>
          <p:spPr bwMode="gray">
            <a:xfrm>
              <a:off x="1276" y="1769"/>
              <a:ext cx="223" cy="288"/>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2</a:t>
              </a:r>
            </a:p>
          </p:txBody>
        </p:sp>
      </p:grpSp>
      <p:grpSp>
        <p:nvGrpSpPr>
          <p:cNvPr id="20" name="Group 56"/>
          <p:cNvGrpSpPr>
            <a:grpSpLocks/>
          </p:cNvGrpSpPr>
          <p:nvPr/>
        </p:nvGrpSpPr>
        <p:grpSpPr bwMode="auto">
          <a:xfrm>
            <a:off x="1763688" y="3003327"/>
            <a:ext cx="5410200" cy="665162"/>
            <a:chOff x="1152" y="2269"/>
            <a:chExt cx="3408" cy="419"/>
          </a:xfrm>
        </p:grpSpPr>
        <p:grpSp>
          <p:nvGrpSpPr>
            <p:cNvPr id="21" name="Group 17"/>
            <p:cNvGrpSpPr>
              <a:grpSpLocks/>
            </p:cNvGrpSpPr>
            <p:nvPr/>
          </p:nvGrpSpPr>
          <p:grpSpPr bwMode="auto">
            <a:xfrm>
              <a:off x="1152" y="2269"/>
              <a:ext cx="480" cy="419"/>
              <a:chOff x="1110" y="2656"/>
              <a:chExt cx="1549" cy="1351"/>
            </a:xfrm>
          </p:grpSpPr>
          <p:sp>
            <p:nvSpPr>
              <p:cNvPr id="24"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25"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26"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mn-ea"/>
                </a:endParaRPr>
              </a:p>
            </p:txBody>
          </p:sp>
        </p:grpSp>
        <p:sp>
          <p:nvSpPr>
            <p:cNvPr id="22" name="Line 25"/>
            <p:cNvSpPr>
              <a:spLocks noChangeShapeType="1"/>
            </p:cNvSpPr>
            <p:nvPr/>
          </p:nvSpPr>
          <p:spPr bwMode="auto">
            <a:xfrm>
              <a:off x="1536" y="2653"/>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23" name="Text Box 27"/>
            <p:cNvSpPr txBox="1">
              <a:spLocks noChangeArrowheads="1"/>
            </p:cNvSpPr>
            <p:nvPr/>
          </p:nvSpPr>
          <p:spPr bwMode="gray">
            <a:xfrm>
              <a:off x="1276" y="2331"/>
              <a:ext cx="223" cy="288"/>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3</a:t>
              </a:r>
            </a:p>
          </p:txBody>
        </p:sp>
      </p:grpSp>
      <p:grpSp>
        <p:nvGrpSpPr>
          <p:cNvPr id="27" name="Group 57"/>
          <p:cNvGrpSpPr>
            <a:grpSpLocks/>
          </p:cNvGrpSpPr>
          <p:nvPr/>
        </p:nvGrpSpPr>
        <p:grpSpPr bwMode="auto">
          <a:xfrm>
            <a:off x="1763688" y="3917727"/>
            <a:ext cx="5410200" cy="665162"/>
            <a:chOff x="1152" y="2845"/>
            <a:chExt cx="3408" cy="419"/>
          </a:xfrm>
        </p:grpSpPr>
        <p:grpSp>
          <p:nvGrpSpPr>
            <p:cNvPr id="28" name="Group 21"/>
            <p:cNvGrpSpPr>
              <a:grpSpLocks/>
            </p:cNvGrpSpPr>
            <p:nvPr/>
          </p:nvGrpSpPr>
          <p:grpSpPr bwMode="auto">
            <a:xfrm>
              <a:off x="1152" y="2845"/>
              <a:ext cx="480" cy="419"/>
              <a:chOff x="3174" y="2656"/>
              <a:chExt cx="1549" cy="1351"/>
            </a:xfrm>
          </p:grpSpPr>
          <p:sp>
            <p:nvSpPr>
              <p:cNvPr id="3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3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33"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mn-ea"/>
                </a:endParaRPr>
              </a:p>
            </p:txBody>
          </p:sp>
        </p:grpSp>
        <p:sp>
          <p:nvSpPr>
            <p:cNvPr id="29" name="Line 28"/>
            <p:cNvSpPr>
              <a:spLocks noChangeShapeType="1"/>
            </p:cNvSpPr>
            <p:nvPr/>
          </p:nvSpPr>
          <p:spPr bwMode="auto">
            <a:xfrm>
              <a:off x="1536" y="3229"/>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30" name="Text Box 30"/>
            <p:cNvSpPr txBox="1">
              <a:spLocks noChangeArrowheads="1"/>
            </p:cNvSpPr>
            <p:nvPr/>
          </p:nvSpPr>
          <p:spPr bwMode="gray">
            <a:xfrm>
              <a:off x="1276" y="2907"/>
              <a:ext cx="223" cy="288"/>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4</a:t>
              </a:r>
            </a:p>
          </p:txBody>
        </p:sp>
      </p:grpSp>
      <p:sp>
        <p:nvSpPr>
          <p:cNvPr id="34" name="Text Box 12"/>
          <p:cNvSpPr txBox="1">
            <a:spLocks noChangeArrowheads="1"/>
          </p:cNvSpPr>
          <p:nvPr/>
        </p:nvSpPr>
        <p:spPr bwMode="auto">
          <a:xfrm>
            <a:off x="3282926" y="2150839"/>
            <a:ext cx="2011362"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800" dirty="0">
                <a:latin typeface="+mn-ea"/>
                <a:ea typeface="+mn-ea"/>
              </a:rPr>
              <a:t>进程管理</a:t>
            </a:r>
            <a:endParaRPr lang="en-US" altLang="zh-CN" sz="2800" dirty="0">
              <a:latin typeface="+mn-ea"/>
              <a:ea typeface="+mn-ea"/>
            </a:endParaRPr>
          </a:p>
        </p:txBody>
      </p:sp>
      <p:sp>
        <p:nvSpPr>
          <p:cNvPr id="35" name="Text Box 12"/>
          <p:cNvSpPr txBox="1">
            <a:spLocks noChangeArrowheads="1"/>
          </p:cNvSpPr>
          <p:nvPr/>
        </p:nvSpPr>
        <p:spPr bwMode="auto">
          <a:xfrm>
            <a:off x="3344838" y="3003327"/>
            <a:ext cx="2011363"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800" dirty="0">
                <a:latin typeface="+mn-ea"/>
                <a:ea typeface="+mn-ea"/>
              </a:rPr>
              <a:t>存储管理</a:t>
            </a:r>
            <a:endParaRPr lang="en-US" altLang="zh-CN" sz="2800" dirty="0">
              <a:latin typeface="+mn-ea"/>
              <a:ea typeface="+mn-ea"/>
            </a:endParaRPr>
          </a:p>
        </p:txBody>
      </p:sp>
      <p:sp>
        <p:nvSpPr>
          <p:cNvPr id="36" name="Text Box 12"/>
          <p:cNvSpPr txBox="1">
            <a:spLocks noChangeArrowheads="1"/>
          </p:cNvSpPr>
          <p:nvPr/>
        </p:nvSpPr>
        <p:spPr bwMode="auto">
          <a:xfrm>
            <a:off x="3282926" y="3909789"/>
            <a:ext cx="2011362"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800" dirty="0">
                <a:latin typeface="+mn-ea"/>
                <a:ea typeface="+mn-ea"/>
              </a:rPr>
              <a:t>设备管理</a:t>
            </a:r>
            <a:endParaRPr lang="en-US" altLang="zh-CN" sz="2800" dirty="0">
              <a:latin typeface="+mn-ea"/>
              <a:ea typeface="+mn-ea"/>
            </a:endParaRPr>
          </a:p>
        </p:txBody>
      </p:sp>
      <p:grpSp>
        <p:nvGrpSpPr>
          <p:cNvPr id="37" name="Group 54"/>
          <p:cNvGrpSpPr>
            <a:grpSpLocks/>
          </p:cNvGrpSpPr>
          <p:nvPr/>
        </p:nvGrpSpPr>
        <p:grpSpPr bwMode="auto">
          <a:xfrm>
            <a:off x="1763688" y="4797152"/>
            <a:ext cx="5410200" cy="665162"/>
            <a:chOff x="1152" y="1131"/>
            <a:chExt cx="3408" cy="419"/>
          </a:xfrm>
        </p:grpSpPr>
        <p:grpSp>
          <p:nvGrpSpPr>
            <p:cNvPr id="38" name="Group 3"/>
            <p:cNvGrpSpPr>
              <a:grpSpLocks/>
            </p:cNvGrpSpPr>
            <p:nvPr/>
          </p:nvGrpSpPr>
          <p:grpSpPr bwMode="auto">
            <a:xfrm>
              <a:off x="1152" y="1131"/>
              <a:ext cx="480" cy="419"/>
              <a:chOff x="1110" y="2656"/>
              <a:chExt cx="1549" cy="1351"/>
            </a:xfrm>
          </p:grpSpPr>
          <p:sp>
            <p:nvSpPr>
              <p:cNvPr id="42"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3"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4" name="AutoShape 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mn-ea"/>
                </a:endParaRPr>
              </a:p>
            </p:txBody>
          </p:sp>
        </p:grpSp>
        <p:sp>
          <p:nvSpPr>
            <p:cNvPr id="39" name="Line 11"/>
            <p:cNvSpPr>
              <a:spLocks noChangeShapeType="1"/>
            </p:cNvSpPr>
            <p:nvPr/>
          </p:nvSpPr>
          <p:spPr bwMode="auto">
            <a:xfrm>
              <a:off x="1536" y="1515"/>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 name="Text Box 12"/>
            <p:cNvSpPr txBox="1">
              <a:spLocks noChangeArrowheads="1"/>
            </p:cNvSpPr>
            <p:nvPr/>
          </p:nvSpPr>
          <p:spPr bwMode="auto">
            <a:xfrm>
              <a:off x="2112" y="1179"/>
              <a:ext cx="1267"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800" dirty="0">
                  <a:latin typeface="+mn-ea"/>
                  <a:ea typeface="+mn-ea"/>
                </a:rPr>
                <a:t>文件管理</a:t>
              </a:r>
              <a:endParaRPr lang="en-US" altLang="zh-CN" sz="2800" dirty="0">
                <a:latin typeface="+mn-ea"/>
                <a:ea typeface="+mn-ea"/>
              </a:endParaRPr>
            </a:p>
          </p:txBody>
        </p:sp>
        <p:sp>
          <p:nvSpPr>
            <p:cNvPr id="41" name="Text Box 13"/>
            <p:cNvSpPr txBox="1">
              <a:spLocks noChangeArrowheads="1"/>
            </p:cNvSpPr>
            <p:nvPr/>
          </p:nvSpPr>
          <p:spPr bwMode="gray">
            <a:xfrm>
              <a:off x="1276" y="1193"/>
              <a:ext cx="223" cy="288"/>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ea typeface="宋体" pitchFamily="2" charset="-122"/>
                </a:rPr>
                <a:t>5</a:t>
              </a:r>
            </a:p>
          </p:txBody>
        </p:sp>
      </p:grpSp>
    </p:spTree>
    <p:extLst>
      <p:ext uri="{BB962C8B-B14F-4D97-AF65-F5344CB8AC3E}">
        <p14:creationId xmlns:p14="http://schemas.microsoft.com/office/powerpoint/2010/main" val="954095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2000" b="-2000"/>
          </a:stretch>
        </a:blipFill>
        <a:effectLst/>
      </p:bgPr>
    </p:bg>
    <p:spTree>
      <p:nvGrpSpPr>
        <p:cNvPr id="1" name=""/>
        <p:cNvGrpSpPr/>
        <p:nvPr/>
      </p:nvGrpSpPr>
      <p:grpSpPr>
        <a:xfrm>
          <a:off x="0" y="0"/>
          <a:ext cx="0" cy="0"/>
          <a:chOff x="0" y="0"/>
          <a:chExt cx="0" cy="0"/>
        </a:xfrm>
      </p:grpSpPr>
      <p:sp>
        <p:nvSpPr>
          <p:cNvPr id="5126" name="Text Box 6"/>
          <p:cNvSpPr txBox="1">
            <a:spLocks noChangeArrowheads="1"/>
          </p:cNvSpPr>
          <p:nvPr/>
        </p:nvSpPr>
        <p:spPr bwMode="auto">
          <a:xfrm>
            <a:off x="2701131" y="1124744"/>
            <a:ext cx="4175125"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6000" dirty="0">
                <a:solidFill>
                  <a:schemeClr val="bg1"/>
                </a:solidFill>
                <a:latin typeface="华文琥珀" pitchFamily="2" charset="-122"/>
                <a:ea typeface="华文琥珀" pitchFamily="2" charset="-122"/>
              </a:rPr>
              <a:t>第</a:t>
            </a:r>
            <a:r>
              <a:rPr lang="en-US" altLang="zh-CN" sz="6000" dirty="0">
                <a:solidFill>
                  <a:schemeClr val="bg1"/>
                </a:solidFill>
                <a:latin typeface="华文琥珀" pitchFamily="2" charset="-122"/>
                <a:ea typeface="华文琥珀" pitchFamily="2" charset="-122"/>
              </a:rPr>
              <a:t>1</a:t>
            </a:r>
            <a:r>
              <a:rPr lang="zh-CN" altLang="en-US" sz="6000" dirty="0">
                <a:solidFill>
                  <a:schemeClr val="bg1"/>
                </a:solidFill>
                <a:latin typeface="华文琥珀" pitchFamily="2" charset="-122"/>
                <a:ea typeface="华文琥珀" pitchFamily="2" charset="-122"/>
              </a:rPr>
              <a:t>章 概述</a:t>
            </a:r>
          </a:p>
        </p:txBody>
      </p:sp>
      <p:sp>
        <p:nvSpPr>
          <p:cNvPr id="5" name="Text Box 9"/>
          <p:cNvSpPr txBox="1">
            <a:spLocks noChangeArrowheads="1"/>
          </p:cNvSpPr>
          <p:nvPr/>
        </p:nvSpPr>
        <p:spPr bwMode="auto">
          <a:xfrm>
            <a:off x="4283968" y="3861048"/>
            <a:ext cx="4392935"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3200" b="1" dirty="0">
                <a:solidFill>
                  <a:srgbClr val="1F497D"/>
                </a:solidFill>
                <a:ea typeface="华文琥珀" pitchFamily="2" charset="-122"/>
              </a:rPr>
              <a:t>计算机科学与工程学院</a:t>
            </a:r>
          </a:p>
        </p:txBody>
      </p:sp>
      <p:sp>
        <p:nvSpPr>
          <p:cNvPr id="6" name="Text Box 12"/>
          <p:cNvSpPr txBox="1">
            <a:spLocks noChangeArrowheads="1"/>
          </p:cNvSpPr>
          <p:nvPr/>
        </p:nvSpPr>
        <p:spPr bwMode="auto">
          <a:xfrm>
            <a:off x="7199313" y="5373216"/>
            <a:ext cx="1944687"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3600" b="1" dirty="0">
                <a:solidFill>
                  <a:schemeClr val="bg1"/>
                </a:solidFill>
                <a:latin typeface="楷体" pitchFamily="49" charset="-122"/>
                <a:ea typeface="楷体" pitchFamily="49" charset="-122"/>
              </a:rPr>
              <a:t>刘杰彦</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8600"/>
            <a:ext cx="7162800" cy="563563"/>
          </a:xfrm>
        </p:spPr>
        <p:txBody>
          <a:bodyPr/>
          <a:lstStyle/>
          <a:p>
            <a:pPr>
              <a:defRPr/>
            </a:pPr>
            <a:r>
              <a:rPr lang="zh-CN" altLang="en-US" dirty="0"/>
              <a:t>目录</a:t>
            </a:r>
          </a:p>
        </p:txBody>
      </p:sp>
      <p:grpSp>
        <p:nvGrpSpPr>
          <p:cNvPr id="19" name="Group 56"/>
          <p:cNvGrpSpPr>
            <a:grpSpLocks/>
          </p:cNvGrpSpPr>
          <p:nvPr/>
        </p:nvGrpSpPr>
        <p:grpSpPr bwMode="auto">
          <a:xfrm>
            <a:off x="1763688" y="2492896"/>
            <a:ext cx="6392323" cy="665162"/>
            <a:chOff x="1152" y="2269"/>
            <a:chExt cx="3408" cy="419"/>
          </a:xfrm>
        </p:grpSpPr>
        <p:grpSp>
          <p:nvGrpSpPr>
            <p:cNvPr id="20" name="Group 17"/>
            <p:cNvGrpSpPr>
              <a:grpSpLocks/>
            </p:cNvGrpSpPr>
            <p:nvPr/>
          </p:nvGrpSpPr>
          <p:grpSpPr bwMode="auto">
            <a:xfrm>
              <a:off x="1152" y="2269"/>
              <a:ext cx="480" cy="419"/>
              <a:chOff x="1110" y="2656"/>
              <a:chExt cx="1549" cy="1351"/>
            </a:xfrm>
          </p:grpSpPr>
          <p:sp>
            <p:nvSpPr>
              <p:cNvPr id="2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sz="1600"/>
              </a:p>
            </p:txBody>
          </p:sp>
          <p:sp>
            <p:nvSpPr>
              <p:cNvPr id="2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sz="1600"/>
              </a:p>
            </p:txBody>
          </p:sp>
          <p:sp>
            <p:nvSpPr>
              <p:cNvPr id="25"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sz="1600">
                  <a:latin typeface="Arial" charset="0"/>
                  <a:ea typeface="+mn-ea"/>
                </a:endParaRPr>
              </a:p>
            </p:txBody>
          </p:sp>
        </p:grpSp>
        <p:sp>
          <p:nvSpPr>
            <p:cNvPr id="21" name="Line 25"/>
            <p:cNvSpPr>
              <a:spLocks noChangeShapeType="1"/>
            </p:cNvSpPr>
            <p:nvPr/>
          </p:nvSpPr>
          <p:spPr bwMode="auto">
            <a:xfrm>
              <a:off x="1536" y="2653"/>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sz="1600"/>
            </a:p>
          </p:txBody>
        </p:sp>
        <p:sp>
          <p:nvSpPr>
            <p:cNvPr id="22" name="Text Box 27"/>
            <p:cNvSpPr txBox="1">
              <a:spLocks noChangeArrowheads="1"/>
            </p:cNvSpPr>
            <p:nvPr/>
          </p:nvSpPr>
          <p:spPr bwMode="gray">
            <a:xfrm>
              <a:off x="1218" y="2331"/>
              <a:ext cx="340" cy="252"/>
            </a:xfrm>
            <a:prstGeom prst="rect">
              <a:avLst/>
            </a:prstGeom>
            <a:noFill/>
            <a:ln w="9525" algn="ctr">
              <a:noFill/>
              <a:miter lim="800000"/>
              <a:headEnd/>
              <a:tailEnd/>
            </a:ln>
            <a:effectLst/>
          </p:spPr>
          <p:txBody>
            <a:bodyPr wrap="none">
              <a:spAutoFit/>
            </a:bodyPr>
            <a:lstStyle/>
            <a:p>
              <a:pPr algn="ctr" eaLnBrk="0" hangingPunct="0"/>
              <a:r>
                <a:rPr lang="en-US" altLang="zh-CN" sz="2000" b="1" dirty="0">
                  <a:solidFill>
                    <a:schemeClr val="bg1"/>
                  </a:solidFill>
                  <a:ea typeface="宋体" pitchFamily="2" charset="-122"/>
                </a:rPr>
                <a:t>1.3</a:t>
              </a:r>
            </a:p>
          </p:txBody>
        </p:sp>
      </p:grpSp>
      <p:grpSp>
        <p:nvGrpSpPr>
          <p:cNvPr id="26" name="Group 57"/>
          <p:cNvGrpSpPr>
            <a:grpSpLocks/>
          </p:cNvGrpSpPr>
          <p:nvPr/>
        </p:nvGrpSpPr>
        <p:grpSpPr bwMode="auto">
          <a:xfrm>
            <a:off x="1763688" y="3284984"/>
            <a:ext cx="6392322" cy="665162"/>
            <a:chOff x="1152" y="2845"/>
            <a:chExt cx="3408" cy="419"/>
          </a:xfrm>
        </p:grpSpPr>
        <p:grpSp>
          <p:nvGrpSpPr>
            <p:cNvPr id="27" name="Group 21"/>
            <p:cNvGrpSpPr>
              <a:grpSpLocks/>
            </p:cNvGrpSpPr>
            <p:nvPr/>
          </p:nvGrpSpPr>
          <p:grpSpPr bwMode="auto">
            <a:xfrm>
              <a:off x="1152" y="2845"/>
              <a:ext cx="480" cy="419"/>
              <a:chOff x="3174" y="2656"/>
              <a:chExt cx="1549" cy="1351"/>
            </a:xfrm>
          </p:grpSpPr>
          <p:sp>
            <p:nvSpPr>
              <p:cNvPr id="30"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sz="1600"/>
              </a:p>
            </p:txBody>
          </p:sp>
          <p:sp>
            <p:nvSpPr>
              <p:cNvPr id="31"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sz="1600"/>
              </a:p>
            </p:txBody>
          </p:sp>
          <p:sp>
            <p:nvSpPr>
              <p:cNvPr id="32"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sz="1600">
                  <a:latin typeface="Arial" charset="0"/>
                  <a:ea typeface="+mn-ea"/>
                </a:endParaRPr>
              </a:p>
            </p:txBody>
          </p:sp>
        </p:grpSp>
        <p:sp>
          <p:nvSpPr>
            <p:cNvPr id="28" name="Line 28"/>
            <p:cNvSpPr>
              <a:spLocks noChangeShapeType="1"/>
            </p:cNvSpPr>
            <p:nvPr/>
          </p:nvSpPr>
          <p:spPr bwMode="auto">
            <a:xfrm>
              <a:off x="1536" y="3229"/>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sz="1600"/>
            </a:p>
          </p:txBody>
        </p:sp>
        <p:sp>
          <p:nvSpPr>
            <p:cNvPr id="29" name="Text Box 30"/>
            <p:cNvSpPr txBox="1">
              <a:spLocks noChangeArrowheads="1"/>
            </p:cNvSpPr>
            <p:nvPr/>
          </p:nvSpPr>
          <p:spPr bwMode="gray">
            <a:xfrm>
              <a:off x="1218" y="2907"/>
              <a:ext cx="340" cy="252"/>
            </a:xfrm>
            <a:prstGeom prst="rect">
              <a:avLst/>
            </a:prstGeom>
            <a:noFill/>
            <a:ln w="9525" algn="ctr">
              <a:noFill/>
              <a:miter lim="800000"/>
              <a:headEnd/>
              <a:tailEnd/>
            </a:ln>
            <a:effectLst/>
          </p:spPr>
          <p:txBody>
            <a:bodyPr wrap="none">
              <a:spAutoFit/>
            </a:bodyPr>
            <a:lstStyle/>
            <a:p>
              <a:pPr algn="ctr" eaLnBrk="0" hangingPunct="0"/>
              <a:r>
                <a:rPr lang="en-US" altLang="zh-CN" sz="2000" b="1" dirty="0">
                  <a:solidFill>
                    <a:schemeClr val="bg1"/>
                  </a:solidFill>
                  <a:ea typeface="宋体" pitchFamily="2" charset="-122"/>
                </a:rPr>
                <a:t>1.4</a:t>
              </a:r>
            </a:p>
          </p:txBody>
        </p:sp>
      </p:grpSp>
      <p:sp>
        <p:nvSpPr>
          <p:cNvPr id="34" name="Text Box 12"/>
          <p:cNvSpPr txBox="1">
            <a:spLocks noChangeArrowheads="1"/>
          </p:cNvSpPr>
          <p:nvPr/>
        </p:nvSpPr>
        <p:spPr bwMode="auto">
          <a:xfrm>
            <a:off x="3020820" y="2522161"/>
            <a:ext cx="353831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400" dirty="0">
                <a:latin typeface="+mn-ea"/>
                <a:ea typeface="+mn-ea"/>
              </a:rPr>
              <a:t>操作系统的主要成就</a:t>
            </a:r>
            <a:endParaRPr lang="en-US" altLang="zh-CN" sz="2400" dirty="0">
              <a:latin typeface="+mn-ea"/>
              <a:ea typeface="+mn-ea"/>
            </a:endParaRPr>
          </a:p>
        </p:txBody>
      </p:sp>
      <p:sp>
        <p:nvSpPr>
          <p:cNvPr id="35" name="Text Box 12"/>
          <p:cNvSpPr txBox="1">
            <a:spLocks noChangeArrowheads="1"/>
          </p:cNvSpPr>
          <p:nvPr/>
        </p:nvSpPr>
        <p:spPr bwMode="auto">
          <a:xfrm>
            <a:off x="2976549" y="3348682"/>
            <a:ext cx="445628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400" dirty="0">
                <a:latin typeface="+mn-ea"/>
                <a:ea typeface="+mn-ea"/>
              </a:rPr>
              <a:t>现代操作系统的特征</a:t>
            </a:r>
            <a:endParaRPr lang="en-US" altLang="zh-CN" sz="2400" dirty="0">
              <a:latin typeface="+mn-ea"/>
              <a:ea typeface="+mn-ea"/>
            </a:endParaRPr>
          </a:p>
        </p:txBody>
      </p:sp>
      <p:grpSp>
        <p:nvGrpSpPr>
          <p:cNvPr id="36" name="Group 56"/>
          <p:cNvGrpSpPr>
            <a:grpSpLocks/>
          </p:cNvGrpSpPr>
          <p:nvPr/>
        </p:nvGrpSpPr>
        <p:grpSpPr bwMode="auto">
          <a:xfrm>
            <a:off x="1763688" y="4077072"/>
            <a:ext cx="6373687" cy="665162"/>
            <a:chOff x="1152" y="2269"/>
            <a:chExt cx="3408" cy="419"/>
          </a:xfrm>
        </p:grpSpPr>
        <p:grpSp>
          <p:nvGrpSpPr>
            <p:cNvPr id="37" name="Group 17"/>
            <p:cNvGrpSpPr>
              <a:grpSpLocks/>
            </p:cNvGrpSpPr>
            <p:nvPr/>
          </p:nvGrpSpPr>
          <p:grpSpPr bwMode="auto">
            <a:xfrm>
              <a:off x="1152" y="2269"/>
              <a:ext cx="480" cy="419"/>
              <a:chOff x="1110" y="2656"/>
              <a:chExt cx="1549" cy="1351"/>
            </a:xfrm>
          </p:grpSpPr>
          <p:sp>
            <p:nvSpPr>
              <p:cNvPr id="40"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sz="1600"/>
              </a:p>
            </p:txBody>
          </p:sp>
          <p:sp>
            <p:nvSpPr>
              <p:cNvPr id="41"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sz="1600"/>
              </a:p>
            </p:txBody>
          </p:sp>
          <p:sp>
            <p:nvSpPr>
              <p:cNvPr id="42"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sz="1600">
                  <a:latin typeface="Arial" charset="0"/>
                  <a:ea typeface="+mn-ea"/>
                </a:endParaRPr>
              </a:p>
            </p:txBody>
          </p:sp>
        </p:grpSp>
        <p:sp>
          <p:nvSpPr>
            <p:cNvPr id="38" name="Line 25"/>
            <p:cNvSpPr>
              <a:spLocks noChangeShapeType="1"/>
            </p:cNvSpPr>
            <p:nvPr/>
          </p:nvSpPr>
          <p:spPr bwMode="auto">
            <a:xfrm>
              <a:off x="1536" y="2653"/>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sz="1600"/>
            </a:p>
          </p:txBody>
        </p:sp>
        <p:sp>
          <p:nvSpPr>
            <p:cNvPr id="39" name="Text Box 27"/>
            <p:cNvSpPr txBox="1">
              <a:spLocks noChangeArrowheads="1"/>
            </p:cNvSpPr>
            <p:nvPr/>
          </p:nvSpPr>
          <p:spPr bwMode="gray">
            <a:xfrm>
              <a:off x="1218" y="2331"/>
              <a:ext cx="340" cy="252"/>
            </a:xfrm>
            <a:prstGeom prst="rect">
              <a:avLst/>
            </a:prstGeom>
            <a:noFill/>
            <a:ln w="9525" algn="ctr">
              <a:noFill/>
              <a:miter lim="800000"/>
              <a:headEnd/>
              <a:tailEnd/>
            </a:ln>
            <a:effectLst/>
          </p:spPr>
          <p:txBody>
            <a:bodyPr wrap="none">
              <a:spAutoFit/>
            </a:bodyPr>
            <a:lstStyle/>
            <a:p>
              <a:pPr algn="ctr" eaLnBrk="0" hangingPunct="0"/>
              <a:r>
                <a:rPr lang="en-US" altLang="zh-CN" sz="2000" b="1" dirty="0">
                  <a:solidFill>
                    <a:schemeClr val="bg1"/>
                  </a:solidFill>
                  <a:ea typeface="宋体" pitchFamily="2" charset="-122"/>
                </a:rPr>
                <a:t>1.5</a:t>
              </a:r>
            </a:p>
          </p:txBody>
        </p:sp>
      </p:grpSp>
      <p:grpSp>
        <p:nvGrpSpPr>
          <p:cNvPr id="43" name="Group 57"/>
          <p:cNvGrpSpPr>
            <a:grpSpLocks/>
          </p:cNvGrpSpPr>
          <p:nvPr/>
        </p:nvGrpSpPr>
        <p:grpSpPr bwMode="auto">
          <a:xfrm>
            <a:off x="1763688" y="4869160"/>
            <a:ext cx="6372032" cy="665162"/>
            <a:chOff x="1152" y="2845"/>
            <a:chExt cx="3408" cy="419"/>
          </a:xfrm>
        </p:grpSpPr>
        <p:grpSp>
          <p:nvGrpSpPr>
            <p:cNvPr id="44" name="Group 21"/>
            <p:cNvGrpSpPr>
              <a:grpSpLocks/>
            </p:cNvGrpSpPr>
            <p:nvPr/>
          </p:nvGrpSpPr>
          <p:grpSpPr bwMode="auto">
            <a:xfrm>
              <a:off x="1152" y="2845"/>
              <a:ext cx="480" cy="419"/>
              <a:chOff x="3174" y="2656"/>
              <a:chExt cx="1549" cy="1351"/>
            </a:xfrm>
          </p:grpSpPr>
          <p:sp>
            <p:nvSpPr>
              <p:cNvPr id="47"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sz="1600"/>
              </a:p>
            </p:txBody>
          </p:sp>
          <p:sp>
            <p:nvSpPr>
              <p:cNvPr id="48"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sz="1600"/>
              </a:p>
            </p:txBody>
          </p:sp>
          <p:sp>
            <p:nvSpPr>
              <p:cNvPr id="49"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sz="1600">
                  <a:latin typeface="Arial" charset="0"/>
                  <a:ea typeface="+mn-ea"/>
                </a:endParaRPr>
              </a:p>
            </p:txBody>
          </p:sp>
        </p:grpSp>
        <p:sp>
          <p:nvSpPr>
            <p:cNvPr id="45" name="Line 28"/>
            <p:cNvSpPr>
              <a:spLocks noChangeShapeType="1"/>
            </p:cNvSpPr>
            <p:nvPr/>
          </p:nvSpPr>
          <p:spPr bwMode="auto">
            <a:xfrm>
              <a:off x="1536" y="3229"/>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sz="1600"/>
            </a:p>
          </p:txBody>
        </p:sp>
        <p:sp>
          <p:nvSpPr>
            <p:cNvPr id="46" name="Text Box 30"/>
            <p:cNvSpPr txBox="1">
              <a:spLocks noChangeArrowheads="1"/>
            </p:cNvSpPr>
            <p:nvPr/>
          </p:nvSpPr>
          <p:spPr bwMode="gray">
            <a:xfrm>
              <a:off x="1218" y="2907"/>
              <a:ext cx="340" cy="252"/>
            </a:xfrm>
            <a:prstGeom prst="rect">
              <a:avLst/>
            </a:prstGeom>
            <a:noFill/>
            <a:ln w="9525" algn="ctr">
              <a:noFill/>
              <a:miter lim="800000"/>
              <a:headEnd/>
              <a:tailEnd/>
            </a:ln>
            <a:effectLst/>
          </p:spPr>
          <p:txBody>
            <a:bodyPr wrap="none">
              <a:spAutoFit/>
            </a:bodyPr>
            <a:lstStyle/>
            <a:p>
              <a:pPr algn="ctr" eaLnBrk="0" hangingPunct="0"/>
              <a:r>
                <a:rPr lang="en-US" altLang="zh-CN" sz="2000" b="1" dirty="0">
                  <a:solidFill>
                    <a:schemeClr val="bg1"/>
                  </a:solidFill>
                  <a:ea typeface="宋体" pitchFamily="2" charset="-122"/>
                </a:rPr>
                <a:t>1.6</a:t>
              </a:r>
            </a:p>
          </p:txBody>
        </p:sp>
      </p:grpSp>
      <p:sp>
        <p:nvSpPr>
          <p:cNvPr id="50" name="Text Box 12"/>
          <p:cNvSpPr txBox="1">
            <a:spLocks noChangeArrowheads="1"/>
          </p:cNvSpPr>
          <p:nvPr/>
        </p:nvSpPr>
        <p:spPr bwMode="auto">
          <a:xfrm>
            <a:off x="3039455" y="4107337"/>
            <a:ext cx="353831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400" dirty="0">
                <a:latin typeface="+mn-ea"/>
                <a:ea typeface="+mn-ea"/>
              </a:rPr>
              <a:t>容错性</a:t>
            </a:r>
            <a:endParaRPr lang="en-US" altLang="zh-CN" sz="2400" dirty="0">
              <a:latin typeface="+mn-ea"/>
              <a:ea typeface="+mn-ea"/>
            </a:endParaRPr>
          </a:p>
        </p:txBody>
      </p:sp>
      <p:sp>
        <p:nvSpPr>
          <p:cNvPr id="51" name="Text Box 12"/>
          <p:cNvSpPr txBox="1">
            <a:spLocks noChangeArrowheads="1"/>
          </p:cNvSpPr>
          <p:nvPr/>
        </p:nvSpPr>
        <p:spPr bwMode="auto">
          <a:xfrm>
            <a:off x="2994894" y="4915669"/>
            <a:ext cx="553754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400" dirty="0">
                <a:latin typeface="+mn-ea"/>
                <a:ea typeface="+mn-ea"/>
              </a:rPr>
              <a:t>多处理器和多核操作系统设计考虑因素</a:t>
            </a:r>
            <a:endParaRPr lang="en-US" altLang="zh-CN" sz="2400" dirty="0">
              <a:latin typeface="+mn-ea"/>
              <a:ea typeface="+mn-ea"/>
            </a:endParaRPr>
          </a:p>
        </p:txBody>
      </p:sp>
      <p:grpSp>
        <p:nvGrpSpPr>
          <p:cNvPr id="65" name="Group 56">
            <a:extLst>
              <a:ext uri="{FF2B5EF4-FFF2-40B4-BE49-F238E27FC236}">
                <a16:creationId xmlns:a16="http://schemas.microsoft.com/office/drawing/2014/main" id="{455BFEE3-B7FE-2944-9939-F5D1AAD36414}"/>
              </a:ext>
            </a:extLst>
          </p:cNvPr>
          <p:cNvGrpSpPr>
            <a:grpSpLocks/>
          </p:cNvGrpSpPr>
          <p:nvPr/>
        </p:nvGrpSpPr>
        <p:grpSpPr bwMode="auto">
          <a:xfrm>
            <a:off x="1708069" y="932472"/>
            <a:ext cx="6392323" cy="665162"/>
            <a:chOff x="1152" y="2269"/>
            <a:chExt cx="3408" cy="419"/>
          </a:xfrm>
        </p:grpSpPr>
        <p:grpSp>
          <p:nvGrpSpPr>
            <p:cNvPr id="66" name="Group 17">
              <a:extLst>
                <a:ext uri="{FF2B5EF4-FFF2-40B4-BE49-F238E27FC236}">
                  <a16:creationId xmlns:a16="http://schemas.microsoft.com/office/drawing/2014/main" id="{C17CE23E-8368-D14A-B827-B74CF6070635}"/>
                </a:ext>
              </a:extLst>
            </p:cNvPr>
            <p:cNvGrpSpPr>
              <a:grpSpLocks/>
            </p:cNvGrpSpPr>
            <p:nvPr/>
          </p:nvGrpSpPr>
          <p:grpSpPr bwMode="auto">
            <a:xfrm>
              <a:off x="1152" y="2269"/>
              <a:ext cx="480" cy="419"/>
              <a:chOff x="1110" y="2656"/>
              <a:chExt cx="1549" cy="1351"/>
            </a:xfrm>
          </p:grpSpPr>
          <p:sp>
            <p:nvSpPr>
              <p:cNvPr id="69" name="AutoShape 18">
                <a:extLst>
                  <a:ext uri="{FF2B5EF4-FFF2-40B4-BE49-F238E27FC236}">
                    <a16:creationId xmlns:a16="http://schemas.microsoft.com/office/drawing/2014/main" id="{DB6AF2B9-225D-5F4D-B2E7-F8F5D8BB5E8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sz="1600"/>
              </a:p>
            </p:txBody>
          </p:sp>
          <p:sp>
            <p:nvSpPr>
              <p:cNvPr id="70" name="AutoShape 19">
                <a:extLst>
                  <a:ext uri="{FF2B5EF4-FFF2-40B4-BE49-F238E27FC236}">
                    <a16:creationId xmlns:a16="http://schemas.microsoft.com/office/drawing/2014/main" id="{4D6308F9-D7C7-6042-ACB8-1BACABD9391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sz="1600"/>
              </a:p>
            </p:txBody>
          </p:sp>
          <p:sp>
            <p:nvSpPr>
              <p:cNvPr id="71" name="AutoShape 20">
                <a:extLst>
                  <a:ext uri="{FF2B5EF4-FFF2-40B4-BE49-F238E27FC236}">
                    <a16:creationId xmlns:a16="http://schemas.microsoft.com/office/drawing/2014/main" id="{746EFF61-4D09-9C4D-A6D4-F949C1B1F82D}"/>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sz="1600">
                  <a:latin typeface="Arial" charset="0"/>
                  <a:ea typeface="+mn-ea"/>
                </a:endParaRPr>
              </a:p>
            </p:txBody>
          </p:sp>
        </p:grpSp>
        <p:sp>
          <p:nvSpPr>
            <p:cNvPr id="67" name="Line 25">
              <a:extLst>
                <a:ext uri="{FF2B5EF4-FFF2-40B4-BE49-F238E27FC236}">
                  <a16:creationId xmlns:a16="http://schemas.microsoft.com/office/drawing/2014/main" id="{05D24E06-53E5-3C46-8C0C-F56579A44BFF}"/>
                </a:ext>
              </a:extLst>
            </p:cNvPr>
            <p:cNvSpPr>
              <a:spLocks noChangeShapeType="1"/>
            </p:cNvSpPr>
            <p:nvPr/>
          </p:nvSpPr>
          <p:spPr bwMode="auto">
            <a:xfrm>
              <a:off x="1536" y="2653"/>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sz="1600"/>
            </a:p>
          </p:txBody>
        </p:sp>
        <p:sp>
          <p:nvSpPr>
            <p:cNvPr id="68" name="Text Box 27">
              <a:extLst>
                <a:ext uri="{FF2B5EF4-FFF2-40B4-BE49-F238E27FC236}">
                  <a16:creationId xmlns:a16="http://schemas.microsoft.com/office/drawing/2014/main" id="{DC3893EE-9B07-C648-B933-B356CD193D93}"/>
                </a:ext>
              </a:extLst>
            </p:cNvPr>
            <p:cNvSpPr txBox="1">
              <a:spLocks noChangeArrowheads="1"/>
            </p:cNvSpPr>
            <p:nvPr/>
          </p:nvSpPr>
          <p:spPr bwMode="gray">
            <a:xfrm>
              <a:off x="1244" y="2331"/>
              <a:ext cx="288" cy="252"/>
            </a:xfrm>
            <a:prstGeom prst="rect">
              <a:avLst/>
            </a:prstGeom>
            <a:noFill/>
            <a:ln w="9525" algn="ctr">
              <a:noFill/>
              <a:miter lim="800000"/>
              <a:headEnd/>
              <a:tailEnd/>
            </a:ln>
            <a:effectLst/>
          </p:spPr>
          <p:txBody>
            <a:bodyPr wrap="none">
              <a:spAutoFit/>
            </a:bodyPr>
            <a:lstStyle/>
            <a:p>
              <a:pPr algn="ctr" eaLnBrk="0" hangingPunct="0"/>
              <a:r>
                <a:rPr lang="en-US" altLang="zh-CN" sz="2000" b="1" dirty="0">
                  <a:solidFill>
                    <a:schemeClr val="bg1"/>
                  </a:solidFill>
                  <a:ea typeface="宋体" pitchFamily="2" charset="-122"/>
                </a:rPr>
                <a:t>1.1</a:t>
              </a:r>
            </a:p>
          </p:txBody>
        </p:sp>
      </p:grpSp>
      <p:sp>
        <p:nvSpPr>
          <p:cNvPr id="72" name="Text Box 12">
            <a:extLst>
              <a:ext uri="{FF2B5EF4-FFF2-40B4-BE49-F238E27FC236}">
                <a16:creationId xmlns:a16="http://schemas.microsoft.com/office/drawing/2014/main" id="{C2AC2DE2-6323-8E46-9A69-0E737795283E}"/>
              </a:ext>
            </a:extLst>
          </p:cNvPr>
          <p:cNvSpPr txBox="1">
            <a:spLocks noChangeArrowheads="1"/>
          </p:cNvSpPr>
          <p:nvPr/>
        </p:nvSpPr>
        <p:spPr bwMode="auto">
          <a:xfrm>
            <a:off x="2886937" y="961737"/>
            <a:ext cx="353831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400" dirty="0">
                <a:latin typeface="+mn-ea"/>
                <a:ea typeface="+mn-ea"/>
              </a:rPr>
              <a:t>操作系统目标与功能</a:t>
            </a:r>
            <a:endParaRPr lang="en-US" altLang="zh-CN" sz="2400" dirty="0">
              <a:latin typeface="+mn-ea"/>
              <a:ea typeface="+mn-ea"/>
            </a:endParaRPr>
          </a:p>
        </p:txBody>
      </p:sp>
      <p:grpSp>
        <p:nvGrpSpPr>
          <p:cNvPr id="73" name="Group 56">
            <a:extLst>
              <a:ext uri="{FF2B5EF4-FFF2-40B4-BE49-F238E27FC236}">
                <a16:creationId xmlns:a16="http://schemas.microsoft.com/office/drawing/2014/main" id="{6056C2F0-58B1-6040-A8D2-0D6A450A1002}"/>
              </a:ext>
            </a:extLst>
          </p:cNvPr>
          <p:cNvGrpSpPr>
            <a:grpSpLocks/>
          </p:cNvGrpSpPr>
          <p:nvPr/>
        </p:nvGrpSpPr>
        <p:grpSpPr bwMode="auto">
          <a:xfrm>
            <a:off x="1763688" y="5733256"/>
            <a:ext cx="6392323" cy="665162"/>
            <a:chOff x="1152" y="2269"/>
            <a:chExt cx="3408" cy="419"/>
          </a:xfrm>
        </p:grpSpPr>
        <p:grpSp>
          <p:nvGrpSpPr>
            <p:cNvPr id="74" name="Group 17">
              <a:extLst>
                <a:ext uri="{FF2B5EF4-FFF2-40B4-BE49-F238E27FC236}">
                  <a16:creationId xmlns:a16="http://schemas.microsoft.com/office/drawing/2014/main" id="{02A2828F-8B8A-D147-914E-185F7D391AA8}"/>
                </a:ext>
              </a:extLst>
            </p:cNvPr>
            <p:cNvGrpSpPr>
              <a:grpSpLocks/>
            </p:cNvGrpSpPr>
            <p:nvPr/>
          </p:nvGrpSpPr>
          <p:grpSpPr bwMode="auto">
            <a:xfrm>
              <a:off x="1152" y="2269"/>
              <a:ext cx="480" cy="419"/>
              <a:chOff x="1110" y="2656"/>
              <a:chExt cx="1549" cy="1351"/>
            </a:xfrm>
          </p:grpSpPr>
          <p:sp>
            <p:nvSpPr>
              <p:cNvPr id="77" name="AutoShape 18">
                <a:extLst>
                  <a:ext uri="{FF2B5EF4-FFF2-40B4-BE49-F238E27FC236}">
                    <a16:creationId xmlns:a16="http://schemas.microsoft.com/office/drawing/2014/main" id="{DB965454-BAF3-4E41-98E0-34136FAC57C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sz="1600"/>
              </a:p>
            </p:txBody>
          </p:sp>
          <p:sp>
            <p:nvSpPr>
              <p:cNvPr id="78" name="AutoShape 19">
                <a:extLst>
                  <a:ext uri="{FF2B5EF4-FFF2-40B4-BE49-F238E27FC236}">
                    <a16:creationId xmlns:a16="http://schemas.microsoft.com/office/drawing/2014/main" id="{16508DCF-A919-374F-B2E7-54565138AE4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sz="1600"/>
              </a:p>
            </p:txBody>
          </p:sp>
          <p:sp>
            <p:nvSpPr>
              <p:cNvPr id="79" name="AutoShape 20">
                <a:extLst>
                  <a:ext uri="{FF2B5EF4-FFF2-40B4-BE49-F238E27FC236}">
                    <a16:creationId xmlns:a16="http://schemas.microsoft.com/office/drawing/2014/main" id="{932265B1-74AE-084D-AF86-D919DCF25AB7}"/>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sz="1600">
                  <a:latin typeface="Arial" charset="0"/>
                  <a:ea typeface="+mn-ea"/>
                </a:endParaRPr>
              </a:p>
            </p:txBody>
          </p:sp>
        </p:grpSp>
        <p:sp>
          <p:nvSpPr>
            <p:cNvPr id="75" name="Line 25">
              <a:extLst>
                <a:ext uri="{FF2B5EF4-FFF2-40B4-BE49-F238E27FC236}">
                  <a16:creationId xmlns:a16="http://schemas.microsoft.com/office/drawing/2014/main" id="{6A59F18B-37B6-5F41-B7C8-F6CE1CA54615}"/>
                </a:ext>
              </a:extLst>
            </p:cNvPr>
            <p:cNvSpPr>
              <a:spLocks noChangeShapeType="1"/>
            </p:cNvSpPr>
            <p:nvPr/>
          </p:nvSpPr>
          <p:spPr bwMode="auto">
            <a:xfrm>
              <a:off x="1536" y="2653"/>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sz="1600"/>
            </a:p>
          </p:txBody>
        </p:sp>
        <p:sp>
          <p:nvSpPr>
            <p:cNvPr id="76" name="Text Box 27">
              <a:extLst>
                <a:ext uri="{FF2B5EF4-FFF2-40B4-BE49-F238E27FC236}">
                  <a16:creationId xmlns:a16="http://schemas.microsoft.com/office/drawing/2014/main" id="{49AAC005-4E33-0849-8ED0-B28E5215CDDA}"/>
                </a:ext>
              </a:extLst>
            </p:cNvPr>
            <p:cNvSpPr txBox="1">
              <a:spLocks noChangeArrowheads="1"/>
            </p:cNvSpPr>
            <p:nvPr/>
          </p:nvSpPr>
          <p:spPr bwMode="gray">
            <a:xfrm>
              <a:off x="1244" y="2331"/>
              <a:ext cx="288" cy="252"/>
            </a:xfrm>
            <a:prstGeom prst="rect">
              <a:avLst/>
            </a:prstGeom>
            <a:noFill/>
            <a:ln w="9525" algn="ctr">
              <a:noFill/>
              <a:miter lim="800000"/>
              <a:headEnd/>
              <a:tailEnd/>
            </a:ln>
            <a:effectLst/>
          </p:spPr>
          <p:txBody>
            <a:bodyPr wrap="none">
              <a:spAutoFit/>
            </a:bodyPr>
            <a:lstStyle/>
            <a:p>
              <a:pPr algn="ctr" eaLnBrk="0" hangingPunct="0"/>
              <a:r>
                <a:rPr lang="en-US" altLang="zh-CN" sz="2000" b="1" dirty="0">
                  <a:solidFill>
                    <a:schemeClr val="bg1"/>
                  </a:solidFill>
                  <a:ea typeface="宋体" pitchFamily="2" charset="-122"/>
                </a:rPr>
                <a:t>1.7</a:t>
              </a:r>
            </a:p>
          </p:txBody>
        </p:sp>
      </p:grpSp>
      <p:sp>
        <p:nvSpPr>
          <p:cNvPr id="80" name="Text Box 12">
            <a:extLst>
              <a:ext uri="{FF2B5EF4-FFF2-40B4-BE49-F238E27FC236}">
                <a16:creationId xmlns:a16="http://schemas.microsoft.com/office/drawing/2014/main" id="{073741A7-F3C0-7548-8BC0-5760CFCE2823}"/>
              </a:ext>
            </a:extLst>
          </p:cNvPr>
          <p:cNvSpPr txBox="1">
            <a:spLocks noChangeArrowheads="1"/>
          </p:cNvSpPr>
          <p:nvPr/>
        </p:nvSpPr>
        <p:spPr bwMode="auto">
          <a:xfrm>
            <a:off x="3091613" y="5762521"/>
            <a:ext cx="353831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400" dirty="0">
                <a:latin typeface="+mn-ea"/>
                <a:ea typeface="+mn-ea"/>
              </a:rPr>
              <a:t>主流操作系统简介</a:t>
            </a:r>
            <a:endParaRPr lang="en-US" altLang="zh-CN" sz="2400" dirty="0">
              <a:latin typeface="+mn-ea"/>
              <a:ea typeface="+mn-ea"/>
            </a:endParaRPr>
          </a:p>
        </p:txBody>
      </p:sp>
      <p:grpSp>
        <p:nvGrpSpPr>
          <p:cNvPr id="81" name="Group 57">
            <a:extLst>
              <a:ext uri="{FF2B5EF4-FFF2-40B4-BE49-F238E27FC236}">
                <a16:creationId xmlns:a16="http://schemas.microsoft.com/office/drawing/2014/main" id="{3B59C9A1-E72F-2D46-A3B4-F98A0A7BD5C2}"/>
              </a:ext>
            </a:extLst>
          </p:cNvPr>
          <p:cNvGrpSpPr>
            <a:grpSpLocks/>
          </p:cNvGrpSpPr>
          <p:nvPr/>
        </p:nvGrpSpPr>
        <p:grpSpPr bwMode="auto">
          <a:xfrm>
            <a:off x="1708070" y="1711811"/>
            <a:ext cx="6392322" cy="665162"/>
            <a:chOff x="1152" y="2845"/>
            <a:chExt cx="3408" cy="419"/>
          </a:xfrm>
        </p:grpSpPr>
        <p:grpSp>
          <p:nvGrpSpPr>
            <p:cNvPr id="82" name="Group 21">
              <a:extLst>
                <a:ext uri="{FF2B5EF4-FFF2-40B4-BE49-F238E27FC236}">
                  <a16:creationId xmlns:a16="http://schemas.microsoft.com/office/drawing/2014/main" id="{D45EABFC-1D6D-D846-AC6F-0948268949B9}"/>
                </a:ext>
              </a:extLst>
            </p:cNvPr>
            <p:cNvGrpSpPr>
              <a:grpSpLocks/>
            </p:cNvGrpSpPr>
            <p:nvPr/>
          </p:nvGrpSpPr>
          <p:grpSpPr bwMode="auto">
            <a:xfrm>
              <a:off x="1152" y="2845"/>
              <a:ext cx="480" cy="419"/>
              <a:chOff x="3174" y="2656"/>
              <a:chExt cx="1549" cy="1351"/>
            </a:xfrm>
          </p:grpSpPr>
          <p:sp>
            <p:nvSpPr>
              <p:cNvPr id="85" name="AutoShape 22">
                <a:extLst>
                  <a:ext uri="{FF2B5EF4-FFF2-40B4-BE49-F238E27FC236}">
                    <a16:creationId xmlns:a16="http://schemas.microsoft.com/office/drawing/2014/main" id="{C02D82FC-034C-A649-8AB4-69199FC48B51}"/>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sz="1600"/>
              </a:p>
            </p:txBody>
          </p:sp>
          <p:sp>
            <p:nvSpPr>
              <p:cNvPr id="86" name="AutoShape 23">
                <a:extLst>
                  <a:ext uri="{FF2B5EF4-FFF2-40B4-BE49-F238E27FC236}">
                    <a16:creationId xmlns:a16="http://schemas.microsoft.com/office/drawing/2014/main" id="{58F934F5-6E96-AB4F-BEEA-B6D6BEBB8022}"/>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sz="1600"/>
              </a:p>
            </p:txBody>
          </p:sp>
          <p:sp>
            <p:nvSpPr>
              <p:cNvPr id="87" name="AutoShape 24">
                <a:extLst>
                  <a:ext uri="{FF2B5EF4-FFF2-40B4-BE49-F238E27FC236}">
                    <a16:creationId xmlns:a16="http://schemas.microsoft.com/office/drawing/2014/main" id="{32812BDB-7ECD-2047-8E0F-5854B48B277D}"/>
                  </a:ext>
                </a:extLst>
              </p:cNvPr>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en-US" sz="1600">
                  <a:latin typeface="Arial" charset="0"/>
                  <a:ea typeface="+mn-ea"/>
                </a:endParaRPr>
              </a:p>
            </p:txBody>
          </p:sp>
        </p:grpSp>
        <p:sp>
          <p:nvSpPr>
            <p:cNvPr id="83" name="Line 28">
              <a:extLst>
                <a:ext uri="{FF2B5EF4-FFF2-40B4-BE49-F238E27FC236}">
                  <a16:creationId xmlns:a16="http://schemas.microsoft.com/office/drawing/2014/main" id="{755071DE-7804-F540-AFBE-F8C000AA1AEF}"/>
                </a:ext>
              </a:extLst>
            </p:cNvPr>
            <p:cNvSpPr>
              <a:spLocks noChangeShapeType="1"/>
            </p:cNvSpPr>
            <p:nvPr/>
          </p:nvSpPr>
          <p:spPr bwMode="auto">
            <a:xfrm>
              <a:off x="1536" y="3229"/>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sz="1600"/>
            </a:p>
          </p:txBody>
        </p:sp>
        <p:sp>
          <p:nvSpPr>
            <p:cNvPr id="84" name="Text Box 30">
              <a:extLst>
                <a:ext uri="{FF2B5EF4-FFF2-40B4-BE49-F238E27FC236}">
                  <a16:creationId xmlns:a16="http://schemas.microsoft.com/office/drawing/2014/main" id="{CBECE015-A03C-5B4E-9BE0-F398E81DD390}"/>
                </a:ext>
              </a:extLst>
            </p:cNvPr>
            <p:cNvSpPr txBox="1">
              <a:spLocks noChangeArrowheads="1"/>
            </p:cNvSpPr>
            <p:nvPr/>
          </p:nvSpPr>
          <p:spPr bwMode="gray">
            <a:xfrm>
              <a:off x="1244" y="2907"/>
              <a:ext cx="288" cy="252"/>
            </a:xfrm>
            <a:prstGeom prst="rect">
              <a:avLst/>
            </a:prstGeom>
            <a:noFill/>
            <a:ln w="9525" algn="ctr">
              <a:noFill/>
              <a:miter lim="800000"/>
              <a:headEnd/>
              <a:tailEnd/>
            </a:ln>
            <a:effectLst/>
          </p:spPr>
          <p:txBody>
            <a:bodyPr wrap="none">
              <a:spAutoFit/>
            </a:bodyPr>
            <a:lstStyle/>
            <a:p>
              <a:pPr algn="ctr" eaLnBrk="0" hangingPunct="0"/>
              <a:r>
                <a:rPr lang="en-US" altLang="zh-CN" sz="2000" b="1" dirty="0">
                  <a:solidFill>
                    <a:schemeClr val="bg1"/>
                  </a:solidFill>
                  <a:ea typeface="宋体" pitchFamily="2" charset="-122"/>
                </a:rPr>
                <a:t>1.2</a:t>
              </a:r>
            </a:p>
          </p:txBody>
        </p:sp>
      </p:grpSp>
      <p:sp>
        <p:nvSpPr>
          <p:cNvPr id="88" name="Text Box 12">
            <a:extLst>
              <a:ext uri="{FF2B5EF4-FFF2-40B4-BE49-F238E27FC236}">
                <a16:creationId xmlns:a16="http://schemas.microsoft.com/office/drawing/2014/main" id="{57FA74B8-3545-084E-A60F-FD6DDE9102BC}"/>
              </a:ext>
            </a:extLst>
          </p:cNvPr>
          <p:cNvSpPr txBox="1">
            <a:spLocks noChangeArrowheads="1"/>
          </p:cNvSpPr>
          <p:nvPr/>
        </p:nvSpPr>
        <p:spPr bwMode="auto">
          <a:xfrm>
            <a:off x="2937912" y="1775509"/>
            <a:ext cx="445628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400" dirty="0">
                <a:latin typeface="+mn-ea"/>
                <a:ea typeface="+mn-ea"/>
              </a:rPr>
              <a:t>操作系统的发展史</a:t>
            </a:r>
            <a:endParaRPr lang="en-US" altLang="zh-CN" sz="2400" dirty="0">
              <a:latin typeface="+mn-ea"/>
              <a:ea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1.1 </a:t>
            </a:r>
            <a:r>
              <a:rPr lang="zh-CN" altLang="en-US" dirty="0">
                <a:latin typeface="Times New Roman" pitchFamily="18" charset="0"/>
                <a:ea typeface="黑体" pitchFamily="49" charset="-122"/>
                <a:cs typeface="Times New Roman" pitchFamily="18" charset="0"/>
              </a:rPr>
              <a:t>操作系统的目标与功能</a:t>
            </a:r>
          </a:p>
        </p:txBody>
      </p:sp>
      <p:sp>
        <p:nvSpPr>
          <p:cNvPr id="4" name="内容占位符 2"/>
          <p:cNvSpPr>
            <a:spLocks noGrp="1"/>
          </p:cNvSpPr>
          <p:nvPr>
            <p:ph idx="1"/>
          </p:nvPr>
        </p:nvSpPr>
        <p:spPr>
          <a:xfrm>
            <a:off x="468188" y="1196753"/>
            <a:ext cx="8496300" cy="4752528"/>
          </a:xfrm>
        </p:spPr>
        <p:txBody>
          <a:bodyPr/>
          <a:lstStyle/>
          <a:p>
            <a:pPr>
              <a:lnSpc>
                <a:spcPct val="120000"/>
              </a:lnSpc>
            </a:pPr>
            <a:r>
              <a:rPr lang="zh-CN" altLang="en-US" b="0" dirty="0"/>
              <a:t>操作系统</a:t>
            </a:r>
          </a:p>
          <a:p>
            <a:pPr lvl="1">
              <a:lnSpc>
                <a:spcPct val="120000"/>
              </a:lnSpc>
            </a:pPr>
            <a:r>
              <a:rPr lang="zh-CN" altLang="en-US" dirty="0">
                <a:latin typeface="楷体_GB2312" pitchFamily="49" charset="-122"/>
                <a:ea typeface="楷体_GB2312" pitchFamily="49" charset="-122"/>
              </a:rPr>
              <a:t>控制应用程序执行的</a:t>
            </a:r>
            <a:r>
              <a:rPr lang="zh-CN" altLang="en-US" b="1" dirty="0">
                <a:solidFill>
                  <a:srgbClr val="C00000"/>
                </a:solidFill>
                <a:latin typeface="楷体_GB2312" pitchFamily="49" charset="-122"/>
                <a:ea typeface="楷体_GB2312" pitchFamily="49" charset="-122"/>
              </a:rPr>
              <a:t>程序</a:t>
            </a:r>
            <a:endParaRPr lang="en-US" altLang="zh-CN" b="1" dirty="0">
              <a:solidFill>
                <a:srgbClr val="C00000"/>
              </a:solidFill>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应用程序和计算机硬件间的</a:t>
            </a:r>
            <a:r>
              <a:rPr lang="zh-CN" altLang="en-US" b="1" dirty="0">
                <a:solidFill>
                  <a:srgbClr val="0033CC"/>
                </a:solidFill>
                <a:latin typeface="楷体_GB2312" pitchFamily="49" charset="-122"/>
                <a:ea typeface="楷体_GB2312" pitchFamily="49" charset="-122"/>
              </a:rPr>
              <a:t>接口</a:t>
            </a:r>
            <a:endParaRPr lang="en-US" altLang="zh-CN" b="1" dirty="0">
              <a:solidFill>
                <a:srgbClr val="0033CC"/>
              </a:solidFill>
              <a:latin typeface="楷体_GB2312" pitchFamily="49" charset="-122"/>
              <a:ea typeface="楷体_GB2312" pitchFamily="49" charset="-122"/>
            </a:endParaRPr>
          </a:p>
          <a:p>
            <a:pPr>
              <a:lnSpc>
                <a:spcPct val="120000"/>
              </a:lnSpc>
            </a:pPr>
            <a:r>
              <a:rPr lang="zh-CN" altLang="en-US" dirty="0"/>
              <a:t>目标</a:t>
            </a:r>
          </a:p>
          <a:p>
            <a:pPr lvl="1">
              <a:lnSpc>
                <a:spcPct val="120000"/>
              </a:lnSpc>
            </a:pPr>
            <a:r>
              <a:rPr lang="zh-CN" altLang="en-US" b="1" dirty="0">
                <a:solidFill>
                  <a:srgbClr val="7A329A"/>
                </a:solidFill>
                <a:latin typeface="楷体_GB2312" pitchFamily="49" charset="-122"/>
                <a:ea typeface="楷体_GB2312" pitchFamily="49" charset="-122"/>
              </a:rPr>
              <a:t>方便</a:t>
            </a:r>
            <a:r>
              <a:rPr lang="zh-CN" altLang="en-US" dirty="0">
                <a:latin typeface="楷体_GB2312" pitchFamily="49" charset="-122"/>
                <a:ea typeface="楷体_GB2312" pitchFamily="49" charset="-122"/>
              </a:rPr>
              <a:t>：使计算机更易于使用</a:t>
            </a:r>
            <a:endParaRPr lang="en-US" altLang="zh-CN" dirty="0">
              <a:latin typeface="楷体_GB2312" pitchFamily="49" charset="-122"/>
              <a:ea typeface="楷体_GB2312" pitchFamily="49" charset="-122"/>
            </a:endParaRPr>
          </a:p>
          <a:p>
            <a:pPr lvl="1">
              <a:lnSpc>
                <a:spcPct val="120000"/>
              </a:lnSpc>
            </a:pPr>
            <a:r>
              <a:rPr lang="zh-CN" altLang="en-US" b="1" dirty="0">
                <a:solidFill>
                  <a:srgbClr val="0070C0"/>
                </a:solidFill>
                <a:latin typeface="楷体_GB2312" pitchFamily="49" charset="-122"/>
                <a:ea typeface="楷体_GB2312" pitchFamily="49" charset="-122"/>
              </a:rPr>
              <a:t>有效</a:t>
            </a:r>
            <a:r>
              <a:rPr lang="zh-CN" altLang="en-US" dirty="0">
                <a:latin typeface="楷体_GB2312" pitchFamily="49" charset="-122"/>
                <a:ea typeface="楷体_GB2312" pitchFamily="49" charset="-122"/>
              </a:rPr>
              <a:t>：允许以更有效的方式使用计算机系统资源</a:t>
            </a:r>
            <a:endParaRPr lang="en-US" altLang="zh-CN" dirty="0">
              <a:latin typeface="楷体_GB2312" pitchFamily="49" charset="-122"/>
              <a:ea typeface="楷体_GB2312" pitchFamily="49" charset="-122"/>
            </a:endParaRPr>
          </a:p>
          <a:p>
            <a:pPr lvl="1">
              <a:lnSpc>
                <a:spcPct val="120000"/>
              </a:lnSpc>
            </a:pPr>
            <a:r>
              <a:rPr lang="zh-CN" altLang="en-US" b="1" dirty="0">
                <a:solidFill>
                  <a:srgbClr val="663300"/>
                </a:solidFill>
                <a:latin typeface="楷体_GB2312" pitchFamily="49" charset="-122"/>
                <a:ea typeface="楷体_GB2312" pitchFamily="49" charset="-122"/>
              </a:rPr>
              <a:t>扩展能力</a:t>
            </a:r>
            <a:r>
              <a:rPr lang="zh-CN" altLang="en-US" dirty="0">
                <a:latin typeface="楷体_GB2312" pitchFamily="49" charset="-122"/>
                <a:ea typeface="楷体_GB2312" pitchFamily="49" charset="-122"/>
              </a:rPr>
              <a:t>：在不妨碍服务的前提下，有效地开发、测试和引入新的系统功能</a:t>
            </a:r>
          </a:p>
          <a:p>
            <a:pPr lvl="1">
              <a:lnSpc>
                <a:spcPct val="120000"/>
              </a:lnSpc>
            </a:pPr>
            <a:endParaRPr lang="zh-CN" altLang="en-US" dirty="0">
              <a:latin typeface="楷体_GB2312" pitchFamily="49" charset="-122"/>
              <a:ea typeface="楷体_GB2312" pitchFamily="49" charset="-122"/>
            </a:endParaRPr>
          </a:p>
        </p:txBody>
      </p:sp>
    </p:spTree>
    <p:extLst>
      <p:ext uri="{BB962C8B-B14F-4D97-AF65-F5344CB8AC3E}">
        <p14:creationId xmlns:p14="http://schemas.microsoft.com/office/powerpoint/2010/main" val="230761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4624"/>
            <a:ext cx="9144000" cy="936104"/>
          </a:xfrm>
        </p:spPr>
        <p:txBody>
          <a:bodyPr/>
          <a:lstStyle/>
          <a:p>
            <a:r>
              <a:rPr lang="en-US" altLang="zh-CN" dirty="0">
                <a:latin typeface="Times New Roman" pitchFamily="18" charset="0"/>
                <a:ea typeface="黑体" pitchFamily="49" charset="-122"/>
                <a:cs typeface="Times New Roman" pitchFamily="18" charset="0"/>
              </a:rPr>
              <a:t>1.1.1 </a:t>
            </a:r>
            <a:r>
              <a:rPr lang="zh-CN" altLang="en-US" dirty="0">
                <a:latin typeface="Times New Roman" pitchFamily="18" charset="0"/>
                <a:ea typeface="黑体" pitchFamily="49" charset="-122"/>
                <a:cs typeface="Times New Roman" pitchFamily="18" charset="0"/>
              </a:rPr>
              <a:t>作为用户</a:t>
            </a:r>
            <a:r>
              <a:rPr lang="en-US" altLang="zh-CN" dirty="0">
                <a:latin typeface="Times New Roman" pitchFamily="18" charset="0"/>
                <a:ea typeface="黑体" pitchFamily="49" charset="-122"/>
                <a:cs typeface="Times New Roman" pitchFamily="18" charset="0"/>
              </a:rPr>
              <a:t>/</a:t>
            </a:r>
            <a:r>
              <a:rPr lang="zh-CN" altLang="en-US" dirty="0">
                <a:latin typeface="Times New Roman" pitchFamily="18" charset="0"/>
                <a:ea typeface="黑体" pitchFamily="49" charset="-122"/>
                <a:cs typeface="Times New Roman" pitchFamily="18" charset="0"/>
              </a:rPr>
              <a:t>计算机接口的操作系统</a:t>
            </a:r>
          </a:p>
        </p:txBody>
      </p:sp>
      <p:sp>
        <p:nvSpPr>
          <p:cNvPr id="7208" name="TextBox 29"/>
          <p:cNvSpPr txBox="1">
            <a:spLocks noChangeArrowheads="1"/>
          </p:cNvSpPr>
          <p:nvPr/>
        </p:nvSpPr>
        <p:spPr bwMode="auto">
          <a:xfrm>
            <a:off x="2987824" y="5690348"/>
            <a:ext cx="31683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latin typeface="仿宋" pitchFamily="49" charset="-122"/>
                <a:ea typeface="仿宋" pitchFamily="49" charset="-122"/>
              </a:rPr>
              <a:t>操作系统所处的位置</a:t>
            </a:r>
          </a:p>
        </p:txBody>
      </p:sp>
      <p:grpSp>
        <p:nvGrpSpPr>
          <p:cNvPr id="10" name="组合 9"/>
          <p:cNvGrpSpPr/>
          <p:nvPr/>
        </p:nvGrpSpPr>
        <p:grpSpPr>
          <a:xfrm>
            <a:off x="-26070" y="1412776"/>
            <a:ext cx="7535590" cy="4023178"/>
            <a:chOff x="-26070" y="1412776"/>
            <a:chExt cx="7535590" cy="4023178"/>
          </a:xfrm>
        </p:grpSpPr>
        <p:sp>
          <p:nvSpPr>
            <p:cNvPr id="21" name="矩形 20"/>
            <p:cNvSpPr/>
            <p:nvPr/>
          </p:nvSpPr>
          <p:spPr>
            <a:xfrm>
              <a:off x="2560768" y="1412776"/>
              <a:ext cx="3812879" cy="193312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应用程序</a:t>
              </a: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p:txBody>
        </p:sp>
        <p:sp>
          <p:nvSpPr>
            <p:cNvPr id="27" name="矩形 26"/>
            <p:cNvSpPr/>
            <p:nvPr/>
          </p:nvSpPr>
          <p:spPr>
            <a:xfrm>
              <a:off x="2559850" y="2066942"/>
              <a:ext cx="3367235" cy="127896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库函数</a:t>
              </a:r>
              <a:r>
                <a:rPr lang="en-US" altLang="zh-CN" dirty="0"/>
                <a:t>/</a:t>
              </a:r>
              <a:r>
                <a:rPr lang="zh-CN" altLang="en-US" dirty="0"/>
                <a:t>实用程序</a:t>
              </a:r>
              <a:endParaRPr lang="en-US" altLang="zh-CN" dirty="0"/>
            </a:p>
            <a:p>
              <a:pPr algn="ctr"/>
              <a:endParaRPr lang="en-US" altLang="zh-CN" dirty="0"/>
            </a:p>
            <a:p>
              <a:pPr algn="ctr"/>
              <a:endParaRPr lang="en-US" altLang="zh-CN" dirty="0"/>
            </a:p>
            <a:p>
              <a:pPr algn="ctr"/>
              <a:endParaRPr lang="zh-CN" altLang="en-US" dirty="0"/>
            </a:p>
          </p:txBody>
        </p:sp>
        <p:sp>
          <p:nvSpPr>
            <p:cNvPr id="20" name="矩形 19"/>
            <p:cNvSpPr/>
            <p:nvPr/>
          </p:nvSpPr>
          <p:spPr>
            <a:xfrm>
              <a:off x="2559850" y="3345902"/>
              <a:ext cx="3813797" cy="778484"/>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执行硬件</a:t>
              </a:r>
              <a:endParaRPr lang="en-US" altLang="zh-CN" dirty="0"/>
            </a:p>
            <a:p>
              <a:pPr algn="ctr"/>
              <a:endParaRPr lang="zh-CN" altLang="en-US" dirty="0"/>
            </a:p>
          </p:txBody>
        </p:sp>
        <p:sp>
          <p:nvSpPr>
            <p:cNvPr id="24" name="矩形 23"/>
            <p:cNvSpPr/>
            <p:nvPr/>
          </p:nvSpPr>
          <p:spPr>
            <a:xfrm>
              <a:off x="2559850" y="4786972"/>
              <a:ext cx="1249891" cy="648982"/>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I/O</a:t>
              </a:r>
              <a:r>
                <a:rPr lang="zh-CN" altLang="en-US" dirty="0"/>
                <a:t>设备</a:t>
              </a:r>
              <a:endParaRPr lang="en-US" altLang="zh-CN" dirty="0"/>
            </a:p>
            <a:p>
              <a:pPr algn="ctr"/>
              <a:r>
                <a:rPr lang="zh-CN" altLang="en-US" dirty="0"/>
                <a:t>和网络</a:t>
              </a:r>
            </a:p>
          </p:txBody>
        </p:sp>
        <p:sp>
          <p:nvSpPr>
            <p:cNvPr id="26" name="矩形 25"/>
            <p:cNvSpPr/>
            <p:nvPr/>
          </p:nvSpPr>
          <p:spPr>
            <a:xfrm>
              <a:off x="2560768" y="2578654"/>
              <a:ext cx="2912504" cy="769068"/>
            </a:xfrm>
            <a:prstGeom prst="rect">
              <a:avLst/>
            </a:prstGeom>
            <a:gradFill>
              <a:gsLst>
                <a:gs pos="0">
                  <a:srgbClr val="FFC5C5"/>
                </a:gs>
                <a:gs pos="35000">
                  <a:schemeClr val="accent2">
                    <a:tint val="37000"/>
                    <a:satMod val="300000"/>
                  </a:schemeClr>
                </a:gs>
                <a:gs pos="100000">
                  <a:schemeClr val="accent2">
                    <a:tint val="15000"/>
                    <a:satMod val="35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1" dirty="0"/>
                <a:t>操作系统</a:t>
              </a:r>
            </a:p>
          </p:txBody>
        </p:sp>
        <p:sp>
          <p:nvSpPr>
            <p:cNvPr id="17" name="矩形 16"/>
            <p:cNvSpPr/>
            <p:nvPr/>
          </p:nvSpPr>
          <p:spPr>
            <a:xfrm>
              <a:off x="5123756" y="4786972"/>
              <a:ext cx="1249891" cy="648982"/>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内存</a:t>
              </a:r>
            </a:p>
          </p:txBody>
        </p:sp>
        <p:sp>
          <p:nvSpPr>
            <p:cNvPr id="19" name="矩形 18"/>
            <p:cNvSpPr/>
            <p:nvPr/>
          </p:nvSpPr>
          <p:spPr>
            <a:xfrm>
              <a:off x="3808294" y="3878076"/>
              <a:ext cx="2563906" cy="92043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     </a:t>
              </a:r>
            </a:p>
            <a:p>
              <a:pPr algn="ctr"/>
              <a:r>
                <a:rPr lang="en-US" altLang="zh-CN" dirty="0"/>
                <a:t>                       </a:t>
              </a:r>
              <a:r>
                <a:rPr lang="zh-CN" altLang="en-US" dirty="0"/>
                <a:t>内存地址</a:t>
              </a:r>
              <a:endParaRPr lang="en-US" altLang="zh-CN" dirty="0"/>
            </a:p>
            <a:p>
              <a:pPr algn="ctr"/>
              <a:r>
                <a:rPr lang="zh-CN" altLang="en-US" dirty="0"/>
                <a:t>                       转换</a:t>
              </a:r>
              <a:endParaRPr lang="en-US" altLang="zh-CN" dirty="0"/>
            </a:p>
            <a:p>
              <a:pPr algn="ctr"/>
              <a:r>
                <a:rPr lang="en-US" altLang="zh-CN" dirty="0"/>
                <a:t>    </a:t>
              </a:r>
              <a:endParaRPr lang="zh-CN" altLang="en-US" dirty="0"/>
            </a:p>
          </p:txBody>
        </p:sp>
        <p:sp>
          <p:nvSpPr>
            <p:cNvPr id="18" name="矩形 17"/>
            <p:cNvSpPr/>
            <p:nvPr/>
          </p:nvSpPr>
          <p:spPr>
            <a:xfrm>
              <a:off x="2560768" y="4124386"/>
              <a:ext cx="2697830" cy="648072"/>
            </a:xfrm>
            <a:prstGeom prst="rect">
              <a:avLst/>
            </a:prstGeom>
            <a:gradFill>
              <a:gsLst>
                <a:gs pos="0">
                  <a:schemeClr val="accent2">
                    <a:tint val="50000"/>
                    <a:satMod val="300000"/>
                  </a:schemeClr>
                </a:gs>
                <a:gs pos="35000">
                  <a:srgbClr val="FF706D"/>
                </a:gs>
                <a:gs pos="100000">
                  <a:schemeClr val="accent2">
                    <a:tint val="15000"/>
                    <a:satMod val="35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系统互连（总线）</a:t>
              </a:r>
            </a:p>
          </p:txBody>
        </p:sp>
        <p:sp>
          <p:nvSpPr>
            <p:cNvPr id="5" name="右大括号 4"/>
            <p:cNvSpPr/>
            <p:nvPr/>
          </p:nvSpPr>
          <p:spPr>
            <a:xfrm>
              <a:off x="6503149" y="3347722"/>
              <a:ext cx="216024" cy="20882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TextBox 5"/>
            <p:cNvSpPr txBox="1"/>
            <p:nvPr/>
          </p:nvSpPr>
          <p:spPr>
            <a:xfrm>
              <a:off x="6863189" y="4202526"/>
              <a:ext cx="646331" cy="369332"/>
            </a:xfrm>
            <a:prstGeom prst="rect">
              <a:avLst/>
            </a:prstGeom>
            <a:noFill/>
          </p:spPr>
          <p:txBody>
            <a:bodyPr wrap="none" rtlCol="0">
              <a:spAutoFit/>
            </a:bodyPr>
            <a:lstStyle/>
            <a:p>
              <a:r>
                <a:rPr lang="zh-CN" altLang="en-US" dirty="0"/>
                <a:t>硬件</a:t>
              </a:r>
            </a:p>
          </p:txBody>
        </p:sp>
        <p:sp>
          <p:nvSpPr>
            <p:cNvPr id="25" name="右大括号 24"/>
            <p:cNvSpPr/>
            <p:nvPr/>
          </p:nvSpPr>
          <p:spPr>
            <a:xfrm>
              <a:off x="6503149" y="1412776"/>
              <a:ext cx="216024" cy="19349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TextBox 35"/>
            <p:cNvSpPr txBox="1"/>
            <p:nvPr/>
          </p:nvSpPr>
          <p:spPr>
            <a:xfrm>
              <a:off x="6863189" y="2232709"/>
              <a:ext cx="646331" cy="369332"/>
            </a:xfrm>
            <a:prstGeom prst="rect">
              <a:avLst/>
            </a:prstGeom>
            <a:noFill/>
          </p:spPr>
          <p:txBody>
            <a:bodyPr wrap="none" rtlCol="0">
              <a:spAutoFit/>
            </a:bodyPr>
            <a:lstStyle/>
            <a:p>
              <a:r>
                <a:rPr lang="zh-CN" altLang="en-US" dirty="0"/>
                <a:t>软件</a:t>
              </a:r>
            </a:p>
          </p:txBody>
        </p:sp>
        <p:cxnSp>
          <p:nvCxnSpPr>
            <p:cNvPr id="8" name="直接连接符 7"/>
            <p:cNvCxnSpPr/>
            <p:nvPr/>
          </p:nvCxnSpPr>
          <p:spPr>
            <a:xfrm>
              <a:off x="2051720" y="2578654"/>
              <a:ext cx="50904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82060" y="2305279"/>
              <a:ext cx="1569660" cy="646331"/>
            </a:xfrm>
            <a:prstGeom prst="rect">
              <a:avLst/>
            </a:prstGeom>
            <a:noFill/>
          </p:spPr>
          <p:txBody>
            <a:bodyPr wrap="none" rtlCol="0">
              <a:spAutoFit/>
            </a:bodyPr>
            <a:lstStyle/>
            <a:p>
              <a:pPr algn="ctr"/>
              <a:r>
                <a:rPr lang="zh-CN" altLang="en-US" dirty="0"/>
                <a:t>应用程序接口</a:t>
              </a:r>
              <a:endParaRPr lang="en-US" altLang="zh-CN" dirty="0"/>
            </a:p>
            <a:p>
              <a:pPr algn="ctr"/>
              <a:r>
                <a:rPr lang="zh-CN" altLang="en-US" dirty="0"/>
                <a:t>二进制接口</a:t>
              </a:r>
              <a:endParaRPr lang="en-US" altLang="zh-CN" dirty="0"/>
            </a:p>
          </p:txBody>
        </p:sp>
        <p:cxnSp>
          <p:nvCxnSpPr>
            <p:cNvPr id="38" name="直接连接符 37"/>
            <p:cNvCxnSpPr/>
            <p:nvPr/>
          </p:nvCxnSpPr>
          <p:spPr>
            <a:xfrm>
              <a:off x="2040360" y="2081779"/>
              <a:ext cx="50904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6070" y="1888366"/>
              <a:ext cx="2139358" cy="369332"/>
            </a:xfrm>
            <a:prstGeom prst="rect">
              <a:avLst/>
            </a:prstGeom>
            <a:noFill/>
          </p:spPr>
          <p:txBody>
            <a:bodyPr wrap="square" rtlCol="0">
              <a:spAutoFit/>
            </a:bodyPr>
            <a:lstStyle/>
            <a:p>
              <a:pPr algn="ctr"/>
              <a:r>
                <a:rPr lang="zh-CN" altLang="en-US" dirty="0"/>
                <a:t>应用程序编程接口</a:t>
              </a:r>
              <a:endParaRPr lang="en-US" altLang="zh-CN" dirty="0"/>
            </a:p>
          </p:txBody>
        </p:sp>
        <p:cxnSp>
          <p:nvCxnSpPr>
            <p:cNvPr id="40" name="直接连接符 39"/>
            <p:cNvCxnSpPr/>
            <p:nvPr/>
          </p:nvCxnSpPr>
          <p:spPr>
            <a:xfrm>
              <a:off x="2050802" y="3347722"/>
              <a:ext cx="50904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16587" y="3160142"/>
              <a:ext cx="1800493" cy="369332"/>
            </a:xfrm>
            <a:prstGeom prst="rect">
              <a:avLst/>
            </a:prstGeom>
            <a:noFill/>
          </p:spPr>
          <p:txBody>
            <a:bodyPr wrap="none" rtlCol="0">
              <a:spAutoFit/>
            </a:bodyPr>
            <a:lstStyle/>
            <a:p>
              <a:pPr algn="ctr"/>
              <a:r>
                <a:rPr lang="zh-CN" altLang="en-US" dirty="0"/>
                <a:t>指令集体系结构</a:t>
              </a:r>
              <a:endParaRPr lang="en-US" altLang="zh-CN" dirty="0"/>
            </a:p>
          </p:txBody>
        </p:sp>
      </p:grpSp>
    </p:spTree>
    <p:extLst>
      <p:ext uri="{BB962C8B-B14F-4D97-AF65-F5344CB8AC3E}">
        <p14:creationId xmlns:p14="http://schemas.microsoft.com/office/powerpoint/2010/main" val="361392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208"/>
                                        </p:tgtEl>
                                        <p:attrNameLst>
                                          <p:attrName>style.visibility</p:attrName>
                                        </p:attrNameLst>
                                      </p:cBhvr>
                                      <p:to>
                                        <p:strVal val="visible"/>
                                      </p:to>
                                    </p:set>
                                    <p:animEffect transition="in" filter="circle(in)">
                                      <p:cBhvr>
                                        <p:cTn id="7" dur="2000"/>
                                        <p:tgtEl>
                                          <p:spTgt spid="7208"/>
                                        </p:tgtEl>
                                      </p:cBhvr>
                                    </p:animEffect>
                                  </p:childTnLst>
                                </p:cTn>
                              </p:par>
                              <p:par>
                                <p:cTn id="8" presetID="6"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468188" y="1196753"/>
            <a:ext cx="8496300" cy="4752528"/>
          </a:xfrm>
        </p:spPr>
        <p:txBody>
          <a:bodyPr/>
          <a:lstStyle/>
          <a:p>
            <a:pPr>
              <a:lnSpc>
                <a:spcPct val="120000"/>
              </a:lnSpc>
            </a:pPr>
            <a:r>
              <a:rPr lang="zh-CN" altLang="en-US" b="0" dirty="0"/>
              <a:t>操作系统提供的服务</a:t>
            </a:r>
          </a:p>
          <a:p>
            <a:pPr lvl="1">
              <a:lnSpc>
                <a:spcPct val="120000"/>
              </a:lnSpc>
            </a:pPr>
            <a:r>
              <a:rPr lang="zh-CN" altLang="en-US" dirty="0">
                <a:solidFill>
                  <a:schemeClr val="tx2"/>
                </a:solidFill>
                <a:latin typeface="楷体_GB2312" pitchFamily="49" charset="-122"/>
                <a:ea typeface="楷体_GB2312" pitchFamily="49" charset="-122"/>
              </a:rPr>
              <a:t>程序开发</a:t>
            </a:r>
            <a:r>
              <a:rPr lang="zh-CN" altLang="en-US" dirty="0">
                <a:latin typeface="楷体_GB2312" pitchFamily="49" charset="-122"/>
                <a:ea typeface="楷体_GB2312" pitchFamily="49" charset="-122"/>
              </a:rPr>
              <a:t>：如编辑器和调试器</a:t>
            </a:r>
            <a:endParaRPr lang="en-US" altLang="zh-CN" dirty="0">
              <a:latin typeface="楷体_GB2312" pitchFamily="49" charset="-122"/>
              <a:ea typeface="楷体_GB2312" pitchFamily="49" charset="-122"/>
            </a:endParaRPr>
          </a:p>
          <a:p>
            <a:pPr lvl="1">
              <a:lnSpc>
                <a:spcPct val="120000"/>
              </a:lnSpc>
            </a:pPr>
            <a:r>
              <a:rPr lang="zh-CN" altLang="en-US" dirty="0">
                <a:solidFill>
                  <a:schemeClr val="tx2"/>
                </a:solidFill>
                <a:latin typeface="楷体_GB2312" pitchFamily="49" charset="-122"/>
                <a:ea typeface="楷体_GB2312" pitchFamily="49" charset="-122"/>
              </a:rPr>
              <a:t>程序运行</a:t>
            </a:r>
            <a:r>
              <a:rPr lang="zh-CN" altLang="en-US" dirty="0">
                <a:latin typeface="楷体_GB2312" pitchFamily="49" charset="-122"/>
                <a:ea typeface="楷体_GB2312" pitchFamily="49" charset="-122"/>
              </a:rPr>
              <a:t>：如加载到内存、初始化</a:t>
            </a:r>
            <a:r>
              <a:rPr lang="en-US" altLang="zh-CN" dirty="0">
                <a:latin typeface="楷体_GB2312" pitchFamily="49" charset="-122"/>
                <a:ea typeface="楷体_GB2312" pitchFamily="49" charset="-122"/>
              </a:rPr>
              <a:t>I/O</a:t>
            </a:r>
            <a:r>
              <a:rPr lang="zh-CN" altLang="en-US" dirty="0">
                <a:latin typeface="楷体_GB2312" pitchFamily="49" charset="-122"/>
                <a:ea typeface="楷体_GB2312" pitchFamily="49" charset="-122"/>
              </a:rPr>
              <a:t>设备等</a:t>
            </a:r>
            <a:endParaRPr lang="en-US" altLang="zh-CN" dirty="0">
              <a:latin typeface="楷体_GB2312" pitchFamily="49" charset="-122"/>
              <a:ea typeface="楷体_GB2312" pitchFamily="49" charset="-122"/>
            </a:endParaRPr>
          </a:p>
          <a:p>
            <a:pPr lvl="1">
              <a:lnSpc>
                <a:spcPct val="120000"/>
              </a:lnSpc>
            </a:pPr>
            <a:r>
              <a:rPr lang="en-US" altLang="zh-CN" dirty="0">
                <a:solidFill>
                  <a:schemeClr val="tx2"/>
                </a:solidFill>
                <a:latin typeface="楷体_GB2312" pitchFamily="49" charset="-122"/>
                <a:ea typeface="楷体_GB2312" pitchFamily="49" charset="-122"/>
              </a:rPr>
              <a:t>I/O</a:t>
            </a:r>
            <a:r>
              <a:rPr lang="zh-CN" altLang="en-US" dirty="0">
                <a:solidFill>
                  <a:schemeClr val="tx2"/>
                </a:solidFill>
                <a:latin typeface="楷体_GB2312" pitchFamily="49" charset="-122"/>
                <a:ea typeface="楷体_GB2312" pitchFamily="49" charset="-122"/>
              </a:rPr>
              <a:t>设备访问</a:t>
            </a:r>
            <a:r>
              <a:rPr lang="zh-CN" altLang="en-US" dirty="0">
                <a:latin typeface="楷体_GB2312" pitchFamily="49" charset="-122"/>
                <a:ea typeface="楷体_GB2312" pitchFamily="49" charset="-122"/>
              </a:rPr>
              <a:t>：隐藏具体的</a:t>
            </a:r>
            <a:r>
              <a:rPr lang="en-US" altLang="zh-CN" dirty="0">
                <a:latin typeface="楷体_GB2312" pitchFamily="49" charset="-122"/>
                <a:ea typeface="楷体_GB2312" pitchFamily="49" charset="-122"/>
              </a:rPr>
              <a:t>I/O</a:t>
            </a:r>
            <a:r>
              <a:rPr lang="zh-CN" altLang="en-US" dirty="0">
                <a:latin typeface="楷体_GB2312" pitchFamily="49" charset="-122"/>
                <a:ea typeface="楷体_GB2312" pitchFamily="49" charset="-122"/>
              </a:rPr>
              <a:t>操作指令</a:t>
            </a:r>
            <a:endParaRPr lang="en-US" altLang="zh-CN" dirty="0">
              <a:latin typeface="楷体_GB2312" pitchFamily="49" charset="-122"/>
              <a:ea typeface="楷体_GB2312" pitchFamily="49" charset="-122"/>
            </a:endParaRPr>
          </a:p>
          <a:p>
            <a:pPr lvl="1">
              <a:lnSpc>
                <a:spcPct val="120000"/>
              </a:lnSpc>
            </a:pPr>
            <a:r>
              <a:rPr lang="zh-CN" altLang="en-US" dirty="0">
                <a:solidFill>
                  <a:schemeClr val="tx2"/>
                </a:solidFill>
                <a:latin typeface="楷体_GB2312" pitchFamily="49" charset="-122"/>
                <a:ea typeface="楷体_GB2312" pitchFamily="49" charset="-122"/>
              </a:rPr>
              <a:t>文件访问控制</a:t>
            </a:r>
            <a:r>
              <a:rPr lang="zh-CN" altLang="en-US" dirty="0">
                <a:latin typeface="楷体_GB2312" pitchFamily="49" charset="-122"/>
                <a:ea typeface="楷体_GB2312" pitchFamily="49" charset="-122"/>
              </a:rPr>
              <a:t>：屏蔽存储介质细节</a:t>
            </a:r>
            <a:endParaRPr lang="en-US" altLang="zh-CN" dirty="0">
              <a:latin typeface="楷体_GB2312" pitchFamily="49" charset="-122"/>
              <a:ea typeface="楷体_GB2312" pitchFamily="49" charset="-122"/>
            </a:endParaRPr>
          </a:p>
          <a:p>
            <a:pPr lvl="1">
              <a:lnSpc>
                <a:spcPct val="120000"/>
              </a:lnSpc>
            </a:pPr>
            <a:r>
              <a:rPr lang="zh-CN" altLang="en-US" dirty="0">
                <a:solidFill>
                  <a:schemeClr val="tx2"/>
                </a:solidFill>
                <a:latin typeface="楷体_GB2312" pitchFamily="49" charset="-122"/>
                <a:ea typeface="楷体_GB2312" pitchFamily="49" charset="-122"/>
              </a:rPr>
              <a:t>系统访问</a:t>
            </a:r>
            <a:r>
              <a:rPr lang="zh-CN" altLang="en-US" dirty="0">
                <a:latin typeface="楷体_GB2312" pitchFamily="49" charset="-122"/>
                <a:ea typeface="楷体_GB2312" pitchFamily="49" charset="-122"/>
              </a:rPr>
              <a:t>：提供接口，防止未授权访问行为</a:t>
            </a:r>
            <a:endParaRPr lang="en-US" altLang="zh-CN" dirty="0">
              <a:latin typeface="楷体_GB2312" pitchFamily="49" charset="-122"/>
              <a:ea typeface="楷体_GB2312" pitchFamily="49" charset="-122"/>
            </a:endParaRPr>
          </a:p>
          <a:p>
            <a:pPr lvl="1">
              <a:lnSpc>
                <a:spcPct val="120000"/>
              </a:lnSpc>
            </a:pPr>
            <a:r>
              <a:rPr lang="zh-CN" altLang="en-US" dirty="0">
                <a:solidFill>
                  <a:schemeClr val="tx2"/>
                </a:solidFill>
                <a:latin typeface="楷体_GB2312" pitchFamily="49" charset="-122"/>
                <a:ea typeface="楷体_GB2312" pitchFamily="49" charset="-122"/>
              </a:rPr>
              <a:t>错误检测和响应</a:t>
            </a:r>
            <a:r>
              <a:rPr lang="zh-CN" altLang="en-US" dirty="0">
                <a:latin typeface="楷体_GB2312" pitchFamily="49" charset="-122"/>
                <a:ea typeface="楷体_GB2312" pitchFamily="49" charset="-122"/>
              </a:rPr>
              <a:t>：软、硬件错误</a:t>
            </a:r>
            <a:endParaRPr lang="en-US" altLang="zh-CN" dirty="0">
              <a:latin typeface="楷体_GB2312" pitchFamily="49" charset="-122"/>
              <a:ea typeface="楷体_GB2312" pitchFamily="49" charset="-122"/>
            </a:endParaRPr>
          </a:p>
          <a:p>
            <a:pPr lvl="1">
              <a:lnSpc>
                <a:spcPct val="120000"/>
              </a:lnSpc>
            </a:pPr>
            <a:r>
              <a:rPr lang="zh-CN" altLang="en-US" dirty="0">
                <a:solidFill>
                  <a:schemeClr val="tx2"/>
                </a:solidFill>
                <a:latin typeface="楷体_GB2312" pitchFamily="49" charset="-122"/>
                <a:ea typeface="楷体_GB2312" pitchFamily="49" charset="-122"/>
              </a:rPr>
              <a:t>记账</a:t>
            </a:r>
            <a:r>
              <a:rPr lang="zh-CN" altLang="en-US" dirty="0">
                <a:latin typeface="楷体_GB2312" pitchFamily="49" charset="-122"/>
                <a:ea typeface="楷体_GB2312" pitchFamily="49" charset="-122"/>
              </a:rPr>
              <a:t>：收集资源的利用率信息、监控性能特性</a:t>
            </a:r>
          </a:p>
        </p:txBody>
      </p:sp>
      <p:sp>
        <p:nvSpPr>
          <p:cNvPr id="6" name="标题 1">
            <a:extLst>
              <a:ext uri="{FF2B5EF4-FFF2-40B4-BE49-F238E27FC236}">
                <a16:creationId xmlns:a16="http://schemas.microsoft.com/office/drawing/2014/main" id="{627443E6-7185-5F4F-8D8D-CFC36DFD35AF}"/>
              </a:ext>
            </a:extLst>
          </p:cNvPr>
          <p:cNvSpPr txBox="1">
            <a:spLocks/>
          </p:cNvSpPr>
          <p:nvPr/>
        </p:nvSpPr>
        <p:spPr bwMode="white">
          <a:xfrm>
            <a:off x="0" y="14244"/>
            <a:ext cx="9144000" cy="9361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dirty="0">
                <a:latin typeface="Times New Roman" pitchFamily="18" charset="0"/>
                <a:ea typeface="黑体" pitchFamily="49" charset="-122"/>
                <a:cs typeface="Times New Roman" pitchFamily="18" charset="0"/>
              </a:rPr>
              <a:t>1.1.1 </a:t>
            </a:r>
            <a:r>
              <a:rPr lang="zh-CN" altLang="en-US" kern="0" dirty="0">
                <a:latin typeface="Times New Roman" pitchFamily="18" charset="0"/>
                <a:ea typeface="黑体" pitchFamily="49" charset="-122"/>
                <a:cs typeface="Times New Roman" pitchFamily="18" charset="0"/>
              </a:rPr>
              <a:t>作为用户</a:t>
            </a:r>
            <a:r>
              <a:rPr lang="en-US" altLang="zh-CN" kern="0" dirty="0">
                <a:latin typeface="Times New Roman" pitchFamily="18" charset="0"/>
                <a:ea typeface="黑体" pitchFamily="49" charset="-122"/>
                <a:cs typeface="Times New Roman" pitchFamily="18" charset="0"/>
              </a:rPr>
              <a:t>/</a:t>
            </a:r>
            <a:r>
              <a:rPr lang="zh-CN" altLang="en-US" kern="0" dirty="0">
                <a:latin typeface="Times New Roman" pitchFamily="18" charset="0"/>
                <a:ea typeface="黑体" pitchFamily="49" charset="-122"/>
                <a:cs typeface="Times New Roman" pitchFamily="18" charset="0"/>
              </a:rPr>
              <a:t>计算机接口的操作系统</a:t>
            </a:r>
          </a:p>
        </p:txBody>
      </p:sp>
    </p:spTree>
    <p:extLst>
      <p:ext uri="{BB962C8B-B14F-4D97-AF65-F5344CB8AC3E}">
        <p14:creationId xmlns:p14="http://schemas.microsoft.com/office/powerpoint/2010/main" val="3323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a:xfrm>
            <a:off x="0" y="44624"/>
            <a:ext cx="9144000" cy="936104"/>
          </a:xfrm>
        </p:spPr>
        <p:txBody>
          <a:bodyPr/>
          <a:lstStyle/>
          <a:p>
            <a:r>
              <a:rPr lang="en-US" altLang="zh-CN" dirty="0">
                <a:latin typeface="Times New Roman" pitchFamily="18" charset="0"/>
                <a:ea typeface="黑体" pitchFamily="49" charset="-122"/>
                <a:cs typeface="Times New Roman" pitchFamily="18" charset="0"/>
              </a:rPr>
              <a:t>1.1.2 </a:t>
            </a:r>
            <a:r>
              <a:rPr lang="zh-CN" altLang="en-US" dirty="0">
                <a:latin typeface="Times New Roman" pitchFamily="18" charset="0"/>
                <a:ea typeface="黑体" pitchFamily="49" charset="-122"/>
                <a:cs typeface="Times New Roman" pitchFamily="18" charset="0"/>
              </a:rPr>
              <a:t>作为资源管理器的操作系统</a:t>
            </a:r>
          </a:p>
        </p:txBody>
      </p:sp>
      <p:sp>
        <p:nvSpPr>
          <p:cNvPr id="13" name="内容占位符 2"/>
          <p:cNvSpPr>
            <a:spLocks noGrp="1"/>
          </p:cNvSpPr>
          <p:nvPr>
            <p:ph idx="1"/>
          </p:nvPr>
        </p:nvSpPr>
        <p:spPr>
          <a:xfrm>
            <a:off x="396180" y="1700809"/>
            <a:ext cx="8496300" cy="3528391"/>
          </a:xfrm>
        </p:spPr>
        <p:txBody>
          <a:bodyPr/>
          <a:lstStyle/>
          <a:p>
            <a:pPr>
              <a:lnSpc>
                <a:spcPct val="125000"/>
              </a:lnSpc>
            </a:pPr>
            <a:r>
              <a:rPr lang="zh-CN" altLang="en-US" dirty="0"/>
              <a:t>资源管理者</a:t>
            </a:r>
            <a:endParaRPr lang="en-US" altLang="zh-CN" dirty="0"/>
          </a:p>
          <a:p>
            <a:pPr lvl="1">
              <a:lnSpc>
                <a:spcPct val="125000"/>
              </a:lnSpc>
            </a:pPr>
            <a:r>
              <a:rPr lang="zh-CN" altLang="en-US" dirty="0">
                <a:latin typeface="楷体_GB2312" pitchFamily="49" charset="-122"/>
                <a:ea typeface="楷体_GB2312" pitchFamily="49" charset="-122"/>
              </a:rPr>
              <a:t>计算机是一组资源，用于移动、存储和处理数据</a:t>
            </a:r>
            <a:endParaRPr lang="en-US" altLang="zh-CN" dirty="0">
              <a:latin typeface="楷体_GB2312" pitchFamily="49" charset="-122"/>
              <a:ea typeface="楷体_GB2312" pitchFamily="49" charset="-122"/>
            </a:endParaRPr>
          </a:p>
          <a:p>
            <a:pPr lvl="1">
              <a:lnSpc>
                <a:spcPct val="125000"/>
              </a:lnSpc>
            </a:pPr>
            <a:r>
              <a:rPr lang="en-US" altLang="zh-CN" dirty="0">
                <a:latin typeface="楷体_GB2312" pitchFamily="49" charset="-122"/>
                <a:ea typeface="楷体_GB2312" pitchFamily="49" charset="-122"/>
              </a:rPr>
              <a:t>OS</a:t>
            </a:r>
            <a:r>
              <a:rPr lang="zh-CN" altLang="en-US" dirty="0">
                <a:latin typeface="楷体_GB2312" pitchFamily="49" charset="-122"/>
                <a:ea typeface="楷体_GB2312" pitchFamily="49" charset="-122"/>
              </a:rPr>
              <a:t>就负责管理这些资源，控制数据的移动、存储和管理</a:t>
            </a:r>
            <a:endParaRPr lang="en-US" altLang="zh-CN" dirty="0">
              <a:latin typeface="楷体_GB2312" pitchFamily="49" charset="-122"/>
              <a:ea typeface="楷体_GB2312" pitchFamily="49" charset="-122"/>
            </a:endParaRPr>
          </a:p>
          <a:p>
            <a:pPr lvl="1">
              <a:lnSpc>
                <a:spcPct val="125000"/>
              </a:lnSpc>
            </a:pPr>
            <a:endParaRPr lang="en-US" altLang="zh-CN" dirty="0">
              <a:latin typeface="楷体_GB2312" pitchFamily="49" charset="-122"/>
              <a:ea typeface="楷体_GB2312" pitchFamily="49" charset="-122"/>
            </a:endParaRPr>
          </a:p>
          <a:p>
            <a:pPr>
              <a:lnSpc>
                <a:spcPct val="125000"/>
              </a:lnSpc>
            </a:pPr>
            <a:r>
              <a:rPr lang="zh-CN" altLang="en-US" dirty="0"/>
              <a:t>控制机制的特殊性</a:t>
            </a:r>
          </a:p>
          <a:p>
            <a:pPr lvl="1">
              <a:lnSpc>
                <a:spcPct val="125000"/>
              </a:lnSpc>
            </a:pPr>
            <a:r>
              <a:rPr lang="zh-CN" altLang="en-US" dirty="0">
                <a:latin typeface="楷体_GB2312" pitchFamily="49" charset="-122"/>
                <a:ea typeface="楷体_GB2312" pitchFamily="49" charset="-122"/>
              </a:rPr>
              <a:t>与普通软件相同，</a:t>
            </a:r>
            <a:r>
              <a:rPr lang="en-US" altLang="zh-CN" dirty="0">
                <a:latin typeface="楷体_GB2312" pitchFamily="49" charset="-122"/>
                <a:ea typeface="楷体_GB2312" pitchFamily="49" charset="-122"/>
              </a:rPr>
              <a:t>OS</a:t>
            </a:r>
            <a:r>
              <a:rPr lang="zh-CN" altLang="en-US" dirty="0">
                <a:latin typeface="楷体_GB2312" pitchFamily="49" charset="-122"/>
                <a:ea typeface="楷体_GB2312" pitchFamily="49" charset="-122"/>
              </a:rPr>
              <a:t>是由处理器执行的一段</a:t>
            </a:r>
            <a:r>
              <a:rPr lang="zh-CN" altLang="en-US" b="1" dirty="0">
                <a:solidFill>
                  <a:srgbClr val="C00000"/>
                </a:solidFill>
                <a:latin typeface="楷体_GB2312" pitchFamily="49" charset="-122"/>
                <a:ea typeface="楷体_GB2312" pitchFamily="49" charset="-122"/>
              </a:rPr>
              <a:t>程序</a:t>
            </a:r>
            <a:endParaRPr lang="en-US" altLang="zh-CN" b="1" dirty="0">
              <a:solidFill>
                <a:srgbClr val="C00000"/>
              </a:solidFill>
              <a:latin typeface="楷体_GB2312" pitchFamily="49" charset="-122"/>
              <a:ea typeface="楷体_GB2312" pitchFamily="49" charset="-122"/>
            </a:endParaRPr>
          </a:p>
          <a:p>
            <a:pPr lvl="1">
              <a:lnSpc>
                <a:spcPct val="125000"/>
              </a:lnSpc>
            </a:pPr>
            <a:r>
              <a:rPr lang="en-US" altLang="zh-CN" dirty="0">
                <a:latin typeface="楷体_GB2312" pitchFamily="49" charset="-122"/>
                <a:ea typeface="楷体_GB2312" pitchFamily="49" charset="-122"/>
              </a:rPr>
              <a:t>OS</a:t>
            </a:r>
            <a:r>
              <a:rPr lang="zh-CN" altLang="en-US" dirty="0">
                <a:latin typeface="楷体_GB2312" pitchFamily="49" charset="-122"/>
                <a:ea typeface="楷体_GB2312" pitchFamily="49" charset="-122"/>
              </a:rPr>
              <a:t>经常会</a:t>
            </a:r>
            <a:r>
              <a:rPr lang="zh-CN" altLang="en-US" b="1" dirty="0">
                <a:solidFill>
                  <a:srgbClr val="0033CC"/>
                </a:solidFill>
                <a:latin typeface="楷体_GB2312" pitchFamily="49" charset="-122"/>
                <a:ea typeface="楷体_GB2312" pitchFamily="49" charset="-122"/>
              </a:rPr>
              <a:t>释放</a:t>
            </a:r>
            <a:r>
              <a:rPr lang="zh-CN" altLang="en-US" dirty="0">
                <a:latin typeface="楷体_GB2312" pitchFamily="49" charset="-122"/>
                <a:ea typeface="楷体_GB2312" pitchFamily="49" charset="-122"/>
              </a:rPr>
              <a:t>控制，且必须依赖处理器才能恢复控制</a:t>
            </a:r>
          </a:p>
        </p:txBody>
      </p:sp>
    </p:spTree>
    <p:extLst>
      <p:ext uri="{BB962C8B-B14F-4D97-AF65-F5344CB8AC3E}">
        <p14:creationId xmlns:p14="http://schemas.microsoft.com/office/powerpoint/2010/main" val="147414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 calcmode="lin" valueType="num">
                                      <p:cBhvr additive="base">
                                        <p:cTn id="19"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anim calcmode="lin" valueType="num">
                                      <p:cBhvr additive="base">
                                        <p:cTn id="25" dur="500" fill="hold"/>
                                        <p:tgtEl>
                                          <p:spTgt spid="1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anim calcmode="lin" valueType="num">
                                      <p:cBhvr additive="base">
                                        <p:cTn id="31" dur="500" fill="hold"/>
                                        <p:tgtEl>
                                          <p:spTgt spid="1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3">
                                            <p:txEl>
                                              <p:pRg st="6" end="6"/>
                                            </p:txEl>
                                          </p:spTgt>
                                        </p:tgtEl>
                                        <p:attrNameLst>
                                          <p:attrName>style.visibility</p:attrName>
                                        </p:attrNameLst>
                                      </p:cBhvr>
                                      <p:to>
                                        <p:strVal val="visible"/>
                                      </p:to>
                                    </p:set>
                                    <p:anim calcmode="lin" valueType="num">
                                      <p:cBhvr additive="base">
                                        <p:cTn id="37" dur="500" fill="hold"/>
                                        <p:tgtEl>
                                          <p:spTgt spid="1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a:xfrm>
            <a:off x="0" y="44624"/>
            <a:ext cx="9144000" cy="936104"/>
          </a:xfrm>
          <a:effectLst/>
        </p:spPr>
        <p:txBody>
          <a:bodyPr/>
          <a:lstStyle/>
          <a:p>
            <a:r>
              <a:rPr lang="en-US" altLang="zh-CN" dirty="0">
                <a:latin typeface="Times New Roman" pitchFamily="18" charset="0"/>
                <a:ea typeface="黑体" pitchFamily="49" charset="-122"/>
                <a:cs typeface="Times New Roman" pitchFamily="18" charset="0"/>
              </a:rPr>
              <a:t>1.1.2 </a:t>
            </a:r>
            <a:r>
              <a:rPr lang="zh-CN" altLang="en-US" dirty="0">
                <a:latin typeface="Times New Roman" pitchFamily="18" charset="0"/>
                <a:ea typeface="黑体" pitchFamily="49" charset="-122"/>
                <a:cs typeface="Times New Roman" pitchFamily="18" charset="0"/>
              </a:rPr>
              <a:t>作为资源管理器的操作系统</a:t>
            </a:r>
          </a:p>
        </p:txBody>
      </p:sp>
      <p:sp>
        <p:nvSpPr>
          <p:cNvPr id="3" name="TextBox 2"/>
          <p:cNvSpPr txBox="1"/>
          <p:nvPr/>
        </p:nvSpPr>
        <p:spPr>
          <a:xfrm>
            <a:off x="210935" y="5774048"/>
            <a:ext cx="5256584" cy="461665"/>
          </a:xfrm>
          <a:prstGeom prst="rect">
            <a:avLst/>
          </a:prstGeom>
          <a:solidFill>
            <a:schemeClr val="bg1"/>
          </a:solidFill>
        </p:spPr>
        <p:txBody>
          <a:bodyPr wrap="square" rtlCol="0">
            <a:spAutoFit/>
          </a:bodyPr>
          <a:lstStyle/>
          <a:p>
            <a:r>
              <a:rPr lang="zh-CN" altLang="en-US" dirty="0"/>
              <a:t>            </a:t>
            </a:r>
            <a:r>
              <a:rPr lang="zh-CN" altLang="en-US" sz="2400" dirty="0"/>
              <a:t>作为资源管理器的操作系统</a:t>
            </a:r>
          </a:p>
        </p:txBody>
      </p:sp>
      <p:pic>
        <p:nvPicPr>
          <p:cNvPr id="142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72" y="980281"/>
            <a:ext cx="6124575" cy="475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a:extLst>
              <a:ext uri="{FF2B5EF4-FFF2-40B4-BE49-F238E27FC236}">
                <a16:creationId xmlns:a16="http://schemas.microsoft.com/office/drawing/2014/main" id="{05D8ECA6-C339-E44B-8957-130EA653584B}"/>
              </a:ext>
            </a:extLst>
          </p:cNvPr>
          <p:cNvSpPr txBox="1"/>
          <p:nvPr/>
        </p:nvSpPr>
        <p:spPr>
          <a:xfrm>
            <a:off x="5796136" y="4609871"/>
            <a:ext cx="3347864" cy="2246769"/>
          </a:xfrm>
          <a:prstGeom prst="rect">
            <a:avLst/>
          </a:prstGeom>
          <a:solidFill>
            <a:schemeClr val="accent2"/>
          </a:solidFill>
        </p:spPr>
        <p:txBody>
          <a:bodyPr wrap="square" rtlCol="0">
            <a:spAutoFit/>
          </a:bodyPr>
          <a:lstStyle/>
          <a:p>
            <a:r>
              <a:rPr kumimoji="1" lang="en-US" altLang="zh-CN" sz="2400" b="1" dirty="0">
                <a:solidFill>
                  <a:schemeClr val="tx2"/>
                </a:solidFill>
              </a:rPr>
              <a:t>OS</a:t>
            </a:r>
            <a:r>
              <a:rPr kumimoji="1" lang="zh-CN" altLang="en-US" sz="2400" b="1" dirty="0">
                <a:solidFill>
                  <a:schemeClr val="tx2"/>
                </a:solidFill>
              </a:rPr>
              <a:t>需要完成资源管理</a:t>
            </a:r>
            <a:r>
              <a:rPr kumimoji="1" lang="zh-CN" altLang="en-US" dirty="0"/>
              <a:t>：</a:t>
            </a:r>
            <a:endParaRPr kumimoji="1" lang="en-US" altLang="zh-CN" dirty="0"/>
          </a:p>
          <a:p>
            <a:pPr marL="285750" indent="-285750">
              <a:buFont typeface="Wingdings" pitchFamily="2" charset="2"/>
              <a:buChar char="l"/>
            </a:pPr>
            <a:r>
              <a:rPr kumimoji="1" lang="zh-CN" altLang="en-US" sz="2000" b="1" dirty="0"/>
              <a:t>内存的分配管理</a:t>
            </a:r>
            <a:endParaRPr kumimoji="1" lang="en-US" altLang="zh-CN" sz="2000" b="1" dirty="0"/>
          </a:p>
          <a:p>
            <a:pPr marL="285750" indent="-285750">
              <a:buFont typeface="Wingdings" pitchFamily="2" charset="2"/>
              <a:buChar char="l"/>
            </a:pPr>
            <a:r>
              <a:rPr kumimoji="1" lang="en-US" altLang="zh-CN" sz="2000" b="1" dirty="0"/>
              <a:t>I/O</a:t>
            </a:r>
            <a:r>
              <a:rPr kumimoji="1" lang="zh-CN" altLang="en-US" sz="2000" b="1" dirty="0"/>
              <a:t>的访问控制</a:t>
            </a:r>
            <a:endParaRPr kumimoji="1" lang="en-US" altLang="zh-CN" sz="2000" b="1" dirty="0"/>
          </a:p>
          <a:p>
            <a:pPr marL="285750" indent="-285750">
              <a:buFont typeface="Wingdings" pitchFamily="2" charset="2"/>
              <a:buChar char="l"/>
            </a:pPr>
            <a:r>
              <a:rPr kumimoji="1" lang="zh-CN" altLang="en-US" sz="2000" b="1" dirty="0"/>
              <a:t>对文件的访问控制和使用</a:t>
            </a:r>
            <a:endParaRPr kumimoji="1" lang="en-US" altLang="zh-CN" sz="2000" b="1" dirty="0"/>
          </a:p>
          <a:p>
            <a:pPr marL="285750" indent="-285750">
              <a:buFont typeface="Wingdings" pitchFamily="2" charset="2"/>
              <a:buChar char="l"/>
            </a:pPr>
            <a:r>
              <a:rPr kumimoji="1" lang="zh-CN" altLang="en-US" sz="2000" b="1" dirty="0"/>
              <a:t>对处理器的分配</a:t>
            </a:r>
            <a:endParaRPr kumimoji="1" lang="en-US" altLang="zh-CN" sz="2000" b="1" dirty="0"/>
          </a:p>
          <a:p>
            <a:endParaRPr kumimoji="1" lang="en-US" altLang="zh-CN" dirty="0"/>
          </a:p>
          <a:p>
            <a:endParaRPr kumimoji="1" lang="zh-CN" altLang="en-US" dirty="0"/>
          </a:p>
        </p:txBody>
      </p:sp>
    </p:spTree>
    <p:extLst>
      <p:ext uri="{BB962C8B-B14F-4D97-AF65-F5344CB8AC3E}">
        <p14:creationId xmlns:p14="http://schemas.microsoft.com/office/powerpoint/2010/main" val="260889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nodeType="withEffect">
                                  <p:stCondLst>
                                    <p:cond delay="0"/>
                                  </p:stCondLst>
                                  <p:childTnLst>
                                    <p:set>
                                      <p:cBhvr>
                                        <p:cTn id="9" dur="1" fill="hold">
                                          <p:stCondLst>
                                            <p:cond delay="0"/>
                                          </p:stCondLst>
                                        </p:cTn>
                                        <p:tgtEl>
                                          <p:spTgt spid="142338"/>
                                        </p:tgtEl>
                                        <p:attrNameLst>
                                          <p:attrName>style.visibility</p:attrName>
                                        </p:attrNameLst>
                                      </p:cBhvr>
                                      <p:to>
                                        <p:strVal val="visible"/>
                                      </p:to>
                                    </p:set>
                                    <p:animEffect transition="in" filter="circle(in)">
                                      <p:cBhvr>
                                        <p:cTn id="10" dur="2000"/>
                                        <p:tgtEl>
                                          <p:spTgt spid="14233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联系方式</a:t>
            </a:r>
          </a:p>
        </p:txBody>
      </p:sp>
      <p:sp>
        <p:nvSpPr>
          <p:cNvPr id="4" name="圆角矩形 3"/>
          <p:cNvSpPr/>
          <p:nvPr/>
        </p:nvSpPr>
        <p:spPr>
          <a:xfrm>
            <a:off x="2339752" y="2060848"/>
            <a:ext cx="4824536" cy="2808312"/>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20000"/>
              </a:lnSpc>
            </a:pPr>
            <a:r>
              <a:rPr lang="zh-CN" altLang="en-US" sz="2800" dirty="0">
                <a:latin typeface="Times New Roman" pitchFamily="18" charset="0"/>
                <a:cs typeface="Times New Roman" pitchFamily="18" charset="0"/>
              </a:rPr>
              <a:t>刘杰彦</a:t>
            </a:r>
            <a:endParaRPr lang="en-US" altLang="zh-CN" sz="2800" dirty="0">
              <a:latin typeface="Times New Roman" pitchFamily="18" charset="0"/>
              <a:cs typeface="Times New Roman" pitchFamily="18" charset="0"/>
            </a:endParaRPr>
          </a:p>
          <a:p>
            <a:pPr lvl="0" algn="ctr">
              <a:lnSpc>
                <a:spcPct val="120000"/>
              </a:lnSpc>
            </a:pPr>
            <a:r>
              <a:rPr lang="en-US" altLang="zh-CN" sz="2800" dirty="0">
                <a:latin typeface="Times New Roman" pitchFamily="18" charset="0"/>
                <a:cs typeface="Times New Roman" pitchFamily="18" charset="0"/>
              </a:rPr>
              <a:t>email: </a:t>
            </a:r>
            <a:r>
              <a:rPr lang="en-US" altLang="zh-CN" sz="2800" dirty="0">
                <a:latin typeface="Times New Roman" pitchFamily="18" charset="0"/>
                <a:cs typeface="Times New Roman" pitchFamily="18" charset="0"/>
                <a:hlinkClick r:id="rId2"/>
              </a:rPr>
              <a:t>liujy@uestc.edu.cn</a:t>
            </a:r>
            <a:endParaRPr lang="en-US" altLang="zh-CN" sz="2800" dirty="0">
              <a:latin typeface="Times New Roman" pitchFamily="18" charset="0"/>
              <a:cs typeface="Times New Roman" pitchFamily="18" charset="0"/>
            </a:endParaRPr>
          </a:p>
          <a:p>
            <a:pPr lvl="0" algn="ctr">
              <a:lnSpc>
                <a:spcPct val="120000"/>
              </a:lnSpc>
            </a:pPr>
            <a:r>
              <a:rPr lang="zh-CN" altLang="en-US" sz="2800" dirty="0">
                <a:latin typeface="Times New Roman" pitchFamily="18" charset="0"/>
                <a:cs typeface="Times New Roman" pitchFamily="18" charset="0"/>
              </a:rPr>
              <a:t>办公室：主楼</a:t>
            </a:r>
            <a:r>
              <a:rPr lang="en-US" altLang="zh-CN" sz="2800" dirty="0">
                <a:latin typeface="Times New Roman" pitchFamily="18" charset="0"/>
                <a:cs typeface="Times New Roman" pitchFamily="18" charset="0"/>
              </a:rPr>
              <a:t>B1-705</a:t>
            </a:r>
            <a:r>
              <a:rPr lang="zh-CN" altLang="en-US" sz="2800" dirty="0">
                <a:latin typeface="Times New Roman" pitchFamily="18" charset="0"/>
                <a:cs typeface="Times New Roman" pitchFamily="18" charset="0"/>
              </a:rPr>
              <a:t>  </a:t>
            </a:r>
          </a:p>
        </p:txBody>
      </p:sp>
    </p:spTree>
    <p:extLst>
      <p:ext uri="{BB962C8B-B14F-4D97-AF65-F5344CB8AC3E}">
        <p14:creationId xmlns:p14="http://schemas.microsoft.com/office/powerpoint/2010/main" val="18527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88D38D-9481-AF41-88E7-7F22D491C56C}"/>
              </a:ext>
            </a:extLst>
          </p:cNvPr>
          <p:cNvSpPr>
            <a:spLocks noGrp="1"/>
          </p:cNvSpPr>
          <p:nvPr>
            <p:ph type="title"/>
          </p:nvPr>
        </p:nvSpPr>
        <p:spPr/>
        <p:txBody>
          <a:bodyPr/>
          <a:lstStyle/>
          <a:p>
            <a:r>
              <a:rPr lang="en-US" altLang="zh-CN" dirty="0">
                <a:latin typeface="Times New Roman" pitchFamily="18" charset="0"/>
                <a:cs typeface="Times New Roman" pitchFamily="18" charset="0"/>
              </a:rPr>
              <a:t>1.1.2 </a:t>
            </a:r>
            <a:r>
              <a:rPr lang="zh-CN" altLang="en-US" dirty="0">
                <a:latin typeface="Times New Roman" pitchFamily="18" charset="0"/>
                <a:cs typeface="Times New Roman" pitchFamily="18" charset="0"/>
              </a:rPr>
              <a:t>作为资源管理器的操作系统</a:t>
            </a:r>
            <a:endParaRPr kumimoji="1" lang="zh-CN" altLang="en-US" dirty="0"/>
          </a:p>
        </p:txBody>
      </p:sp>
      <p:sp>
        <p:nvSpPr>
          <p:cNvPr id="3" name="内容占位符 2">
            <a:extLst>
              <a:ext uri="{FF2B5EF4-FFF2-40B4-BE49-F238E27FC236}">
                <a16:creationId xmlns:a16="http://schemas.microsoft.com/office/drawing/2014/main" id="{1E247A0F-C747-034F-AE7B-8D9640D9DD6A}"/>
              </a:ext>
            </a:extLst>
          </p:cNvPr>
          <p:cNvSpPr>
            <a:spLocks noGrp="1"/>
          </p:cNvSpPr>
          <p:nvPr>
            <p:ph idx="1"/>
          </p:nvPr>
        </p:nvSpPr>
        <p:spPr/>
        <p:txBody>
          <a:bodyPr/>
          <a:lstStyle/>
          <a:p>
            <a:pPr>
              <a:spcBef>
                <a:spcPct val="50000"/>
              </a:spcBef>
            </a:pPr>
            <a:r>
              <a:rPr lang="zh-CN" altLang="en-US" dirty="0"/>
              <a:t>操作系统是一组控制和管理计算机硬件和软件资源，合理地对各类作业进行调度，以及方便用户使用的</a:t>
            </a:r>
            <a:r>
              <a:rPr lang="zh-CN" altLang="en-US" dirty="0">
                <a:solidFill>
                  <a:srgbClr val="FF0000"/>
                </a:solidFill>
              </a:rPr>
              <a:t>程序的集合</a:t>
            </a:r>
            <a:r>
              <a:rPr lang="zh-CN" altLang="en-US" dirty="0"/>
              <a:t>。</a:t>
            </a:r>
            <a:endParaRPr lang="en-US" altLang="zh-CN" dirty="0"/>
          </a:p>
          <a:p>
            <a:pPr>
              <a:spcBef>
                <a:spcPct val="50000"/>
              </a:spcBef>
            </a:pPr>
            <a:endParaRPr lang="en-US" altLang="zh-CN" dirty="0"/>
          </a:p>
          <a:p>
            <a:pPr algn="just">
              <a:spcBef>
                <a:spcPct val="50000"/>
              </a:spcBef>
            </a:pPr>
            <a:r>
              <a:rPr lang="en-US" altLang="zh-CN" dirty="0"/>
              <a:t>      An operating system (OS) is </a:t>
            </a:r>
            <a:r>
              <a:rPr lang="en-US" altLang="zh-CN" dirty="0">
                <a:solidFill>
                  <a:srgbClr val="FF0000"/>
                </a:solidFill>
                <a:cs typeface="Times New Roman" pitchFamily="18" charset="0"/>
              </a:rPr>
              <a:t>system software </a:t>
            </a:r>
            <a:r>
              <a:rPr lang="en-US" altLang="zh-CN" dirty="0"/>
              <a:t>that </a:t>
            </a:r>
            <a:r>
              <a:rPr lang="en-US" altLang="zh-CN" dirty="0">
                <a:solidFill>
                  <a:srgbClr val="FF0000"/>
                </a:solidFill>
                <a:cs typeface="Times New Roman" pitchFamily="18" charset="0"/>
              </a:rPr>
              <a:t>manages</a:t>
            </a:r>
            <a:r>
              <a:rPr lang="en-US" altLang="zh-CN" dirty="0"/>
              <a:t> computer hardware and software </a:t>
            </a:r>
            <a:r>
              <a:rPr lang="en-US" altLang="zh-CN" dirty="0">
                <a:cs typeface="Times New Roman" pitchFamily="18" charset="0"/>
              </a:rPr>
              <a:t>resources </a:t>
            </a:r>
            <a:r>
              <a:rPr lang="en-US" altLang="zh-CN" dirty="0"/>
              <a:t>and </a:t>
            </a:r>
            <a:r>
              <a:rPr lang="en-US" altLang="zh-CN" dirty="0">
                <a:solidFill>
                  <a:srgbClr val="FF0000"/>
                </a:solidFill>
                <a:cs typeface="Times New Roman" pitchFamily="18" charset="0"/>
              </a:rPr>
              <a:t>provides</a:t>
            </a:r>
            <a:r>
              <a:rPr lang="en-US" altLang="zh-CN" dirty="0">
                <a:solidFill>
                  <a:srgbClr val="FF0000"/>
                </a:solidFill>
              </a:rPr>
              <a:t> </a:t>
            </a:r>
            <a:r>
              <a:rPr lang="en-US" altLang="zh-CN" dirty="0"/>
              <a:t>common </a:t>
            </a:r>
            <a:r>
              <a:rPr lang="en-US" altLang="zh-CN" dirty="0">
                <a:cs typeface="Times New Roman" pitchFamily="18" charset="0"/>
              </a:rPr>
              <a:t>services</a:t>
            </a:r>
            <a:r>
              <a:rPr lang="en-US" altLang="zh-CN" dirty="0"/>
              <a:t> for computer programs. </a:t>
            </a:r>
          </a:p>
          <a:p>
            <a:pPr marL="0" indent="0" algn="just">
              <a:spcBef>
                <a:spcPct val="50000"/>
              </a:spcBef>
              <a:buNone/>
            </a:pPr>
            <a:r>
              <a:rPr lang="en-US" altLang="zh-CN" dirty="0"/>
              <a:t>						——</a:t>
            </a:r>
            <a:r>
              <a:rPr lang="en-US" altLang="zh-CN" dirty="0" err="1">
                <a:solidFill>
                  <a:schemeClr val="tx1"/>
                </a:solidFill>
              </a:rPr>
              <a:t>wikipedia</a:t>
            </a:r>
            <a:endParaRPr lang="zh-CN" altLang="en-US" dirty="0">
              <a:solidFill>
                <a:schemeClr val="tx1"/>
              </a:solidFill>
            </a:endParaRPr>
          </a:p>
          <a:p>
            <a:endParaRPr kumimoji="1" lang="zh-CN" altLang="en-US" dirty="0"/>
          </a:p>
        </p:txBody>
      </p:sp>
    </p:spTree>
    <p:extLst>
      <p:ext uri="{BB962C8B-B14F-4D97-AF65-F5344CB8AC3E}">
        <p14:creationId xmlns:p14="http://schemas.microsoft.com/office/powerpoint/2010/main" val="870058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3300809473"/>
              </p:ext>
            </p:extLst>
          </p:nvPr>
        </p:nvGraphicFramePr>
        <p:xfrm>
          <a:off x="0" y="1556792"/>
          <a:ext cx="7884368" cy="3312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标题 1"/>
          <p:cNvSpPr>
            <a:spLocks noGrp="1"/>
          </p:cNvSpPr>
          <p:nvPr>
            <p:ph type="title"/>
          </p:nvPr>
        </p:nvSpPr>
        <p:spPr>
          <a:xfrm>
            <a:off x="0" y="44624"/>
            <a:ext cx="9144000" cy="936104"/>
          </a:xfrm>
        </p:spPr>
        <p:txBody>
          <a:bodyPr/>
          <a:lstStyle/>
          <a:p>
            <a:r>
              <a:rPr lang="en-US" altLang="zh-CN" dirty="0">
                <a:latin typeface="Times New Roman" pitchFamily="18" charset="0"/>
                <a:ea typeface="黑体" pitchFamily="49" charset="-122"/>
                <a:cs typeface="Times New Roman" pitchFamily="18" charset="0"/>
              </a:rPr>
              <a:t>1.1.3 </a:t>
            </a:r>
            <a:r>
              <a:rPr lang="zh-CN" altLang="en-US" dirty="0">
                <a:latin typeface="Times New Roman" pitchFamily="18" charset="0"/>
                <a:ea typeface="黑体" pitchFamily="49" charset="-122"/>
                <a:cs typeface="Times New Roman" pitchFamily="18" charset="0"/>
              </a:rPr>
              <a:t>操作系统的易扩展性</a:t>
            </a:r>
          </a:p>
        </p:txBody>
      </p:sp>
      <p:sp>
        <p:nvSpPr>
          <p:cNvPr id="4" name="内容占位符 2">
            <a:extLst>
              <a:ext uri="{FF2B5EF4-FFF2-40B4-BE49-F238E27FC236}">
                <a16:creationId xmlns:a16="http://schemas.microsoft.com/office/drawing/2014/main" id="{23EA4486-9CC0-B244-9DBE-132873834D1A}"/>
              </a:ext>
            </a:extLst>
          </p:cNvPr>
          <p:cNvSpPr>
            <a:spLocks noGrp="1"/>
          </p:cNvSpPr>
          <p:nvPr>
            <p:ph idx="1"/>
          </p:nvPr>
        </p:nvSpPr>
        <p:spPr>
          <a:xfrm>
            <a:off x="161578" y="836712"/>
            <a:ext cx="8496300" cy="3528391"/>
          </a:xfrm>
        </p:spPr>
        <p:txBody>
          <a:bodyPr/>
          <a:lstStyle/>
          <a:p>
            <a:pPr>
              <a:lnSpc>
                <a:spcPct val="125000"/>
              </a:lnSpc>
            </a:pPr>
            <a:r>
              <a:rPr lang="zh-CN" altLang="en-US" dirty="0"/>
              <a:t>操作系统应能够不断发展，因为</a:t>
            </a:r>
            <a:endParaRPr lang="en-US" altLang="zh-CN" dirty="0"/>
          </a:p>
        </p:txBody>
      </p:sp>
      <p:pic>
        <p:nvPicPr>
          <p:cNvPr id="8" name="Picture 3">
            <a:extLst>
              <a:ext uri="{FF2B5EF4-FFF2-40B4-BE49-F238E27FC236}">
                <a16:creationId xmlns:a16="http://schemas.microsoft.com/office/drawing/2014/main" id="{09E0019A-A4C5-F14A-A5DA-D0FCFE856284}"/>
              </a:ext>
            </a:extLst>
          </p:cNvPr>
          <p:cNvPicPr>
            <a:picLocks noChangeAspect="1"/>
          </p:cNvPicPr>
          <p:nvPr/>
        </p:nvPicPr>
        <p:blipFill>
          <a:blip r:embed="rId8"/>
          <a:stretch>
            <a:fillRect/>
          </a:stretch>
        </p:blipFill>
        <p:spPr>
          <a:xfrm>
            <a:off x="6888843" y="3645024"/>
            <a:ext cx="1991050" cy="2832979"/>
          </a:xfrm>
          <a:prstGeom prst="rect">
            <a:avLst/>
          </a:prstGeom>
        </p:spPr>
      </p:pic>
    </p:spTree>
    <p:extLst>
      <p:ext uri="{BB962C8B-B14F-4D97-AF65-F5344CB8AC3E}">
        <p14:creationId xmlns:p14="http://schemas.microsoft.com/office/powerpoint/2010/main" val="352541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A511A3-1418-3C40-8B54-40F0452426D2}"/>
              </a:ext>
            </a:extLst>
          </p:cNvPr>
          <p:cNvSpPr>
            <a:spLocks noGrp="1"/>
          </p:cNvSpPr>
          <p:nvPr>
            <p:ph type="title"/>
          </p:nvPr>
        </p:nvSpPr>
        <p:spPr/>
        <p:txBody>
          <a:bodyPr/>
          <a:lstStyle/>
          <a:p>
            <a:r>
              <a:rPr kumimoji="1" lang="zh-CN" altLang="en-US" dirty="0"/>
              <a:t>讨论</a:t>
            </a:r>
          </a:p>
        </p:txBody>
      </p:sp>
      <p:sp>
        <p:nvSpPr>
          <p:cNvPr id="3" name="内容占位符 2">
            <a:extLst>
              <a:ext uri="{FF2B5EF4-FFF2-40B4-BE49-F238E27FC236}">
                <a16:creationId xmlns:a16="http://schemas.microsoft.com/office/drawing/2014/main" id="{77D41480-3B1A-9A48-864F-69A1BA34E443}"/>
              </a:ext>
            </a:extLst>
          </p:cNvPr>
          <p:cNvSpPr>
            <a:spLocks noGrp="1"/>
          </p:cNvSpPr>
          <p:nvPr>
            <p:ph idx="1"/>
          </p:nvPr>
        </p:nvSpPr>
        <p:spPr/>
        <p:txBody>
          <a:bodyPr/>
          <a:lstStyle/>
          <a:p>
            <a:r>
              <a:rPr kumimoji="1" lang="zh-CN" altLang="en-US" dirty="0"/>
              <a:t>操作系统的基本功能？</a:t>
            </a:r>
          </a:p>
        </p:txBody>
      </p:sp>
    </p:spTree>
    <p:extLst>
      <p:ext uri="{BB962C8B-B14F-4D97-AF65-F5344CB8AC3E}">
        <p14:creationId xmlns:p14="http://schemas.microsoft.com/office/powerpoint/2010/main" val="2786287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Times New Roman" pitchFamily="18" charset="0"/>
                <a:ea typeface="黑体" pitchFamily="49" charset="-122"/>
                <a:cs typeface="Times New Roman" pitchFamily="18" charset="0"/>
              </a:rPr>
              <a:t>1.2 </a:t>
            </a:r>
            <a:r>
              <a:rPr lang="zh-CN" altLang="en-US" b="1" dirty="0">
                <a:latin typeface="Times New Roman" pitchFamily="18" charset="0"/>
                <a:ea typeface="黑体" pitchFamily="49" charset="-122"/>
                <a:cs typeface="Times New Roman" pitchFamily="18" charset="0"/>
              </a:rPr>
              <a:t>操作系统的历史</a:t>
            </a:r>
          </a:p>
        </p:txBody>
      </p:sp>
      <p:sp>
        <p:nvSpPr>
          <p:cNvPr id="80899" name="内容占位符 2"/>
          <p:cNvSpPr>
            <a:spLocks/>
          </p:cNvSpPr>
          <p:nvPr/>
        </p:nvSpPr>
        <p:spPr bwMode="auto">
          <a:xfrm>
            <a:off x="241696" y="1144270"/>
            <a:ext cx="7786688" cy="5758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eaLnBrk="0" hangingPunct="0">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操作系统的发展过程</a:t>
            </a:r>
          </a:p>
        </p:txBody>
      </p:sp>
      <p:graphicFrame>
        <p:nvGraphicFramePr>
          <p:cNvPr id="4" name="图示 3"/>
          <p:cNvGraphicFramePr/>
          <p:nvPr>
            <p:extLst>
              <p:ext uri="{D42A27DB-BD31-4B8C-83A1-F6EECF244321}">
                <p14:modId xmlns:p14="http://schemas.microsoft.com/office/powerpoint/2010/main" val="2589802115"/>
              </p:ext>
            </p:extLst>
          </p:nvPr>
        </p:nvGraphicFramePr>
        <p:xfrm>
          <a:off x="827584" y="1988840"/>
          <a:ext cx="7416824" cy="35810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 calcmode="lin" valueType="num">
                                      <p:cBhvr additive="base">
                                        <p:cTn id="7" dur="500" fill="hold"/>
                                        <p:tgtEl>
                                          <p:spTgt spid="808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08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1.2.1 </a:t>
            </a:r>
            <a:r>
              <a:rPr lang="zh-CN" altLang="en-US" dirty="0">
                <a:latin typeface="Times New Roman" pitchFamily="18" charset="0"/>
                <a:ea typeface="黑体" pitchFamily="49" charset="-122"/>
                <a:cs typeface="Times New Roman" pitchFamily="18" charset="0"/>
              </a:rPr>
              <a:t>串行处理</a:t>
            </a:r>
          </a:p>
        </p:txBody>
      </p:sp>
      <p:sp>
        <p:nvSpPr>
          <p:cNvPr id="6" name="内容占位符 2"/>
          <p:cNvSpPr>
            <a:spLocks noGrp="1"/>
          </p:cNvSpPr>
          <p:nvPr>
            <p:ph idx="1"/>
          </p:nvPr>
        </p:nvSpPr>
        <p:spPr>
          <a:xfrm>
            <a:off x="179512" y="1052736"/>
            <a:ext cx="8496300" cy="5112568"/>
          </a:xfrm>
        </p:spPr>
        <p:txBody>
          <a:bodyPr/>
          <a:lstStyle/>
          <a:p>
            <a:pPr>
              <a:lnSpc>
                <a:spcPct val="120000"/>
              </a:lnSpc>
            </a:pPr>
            <a:r>
              <a:rPr lang="zh-CN" altLang="en-US" dirty="0"/>
              <a:t>处理机制</a:t>
            </a:r>
            <a:endParaRPr lang="zh-CN" altLang="en-US" b="0" dirty="0"/>
          </a:p>
          <a:p>
            <a:pPr lvl="1">
              <a:lnSpc>
                <a:spcPct val="120000"/>
              </a:lnSpc>
            </a:pPr>
            <a:r>
              <a:rPr lang="zh-CN" altLang="en-US" b="1" dirty="0">
                <a:solidFill>
                  <a:srgbClr val="C00000"/>
                </a:solidFill>
                <a:latin typeface="楷体_GB2312" pitchFamily="49" charset="-122"/>
                <a:ea typeface="楷体_GB2312" pitchFamily="49" charset="-122"/>
              </a:rPr>
              <a:t>无操作系统</a:t>
            </a:r>
            <a:endParaRPr lang="en-US" altLang="zh-CN" b="1" dirty="0">
              <a:solidFill>
                <a:srgbClr val="C00000"/>
              </a:solidFill>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程序员通过操控</a:t>
            </a:r>
            <a:r>
              <a:rPr lang="zh-CN" altLang="en-US" b="1" dirty="0">
                <a:solidFill>
                  <a:srgbClr val="00B050"/>
                </a:solidFill>
                <a:latin typeface="楷体_GB2312" pitchFamily="49" charset="-122"/>
                <a:ea typeface="楷体_GB2312" pitchFamily="49" charset="-122"/>
              </a:rPr>
              <a:t>控制台</a:t>
            </a:r>
            <a:r>
              <a:rPr lang="zh-CN" altLang="en-US" dirty="0">
                <a:latin typeface="楷体_GB2312" pitchFamily="49" charset="-122"/>
                <a:ea typeface="楷体_GB2312" pitchFamily="49" charset="-122"/>
              </a:rPr>
              <a:t>运行程序，控制台包括显示灯、触发器、某种类型的输入设备和打印机</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程序通过</a:t>
            </a:r>
            <a:r>
              <a:rPr lang="zh-CN" altLang="en-US" b="1" dirty="0">
                <a:solidFill>
                  <a:schemeClr val="accent4"/>
                </a:solidFill>
                <a:latin typeface="楷体_GB2312" pitchFamily="49" charset="-122"/>
                <a:ea typeface="楷体_GB2312" pitchFamily="49" charset="-122"/>
              </a:rPr>
              <a:t>输入设备</a:t>
            </a:r>
            <a:r>
              <a:rPr lang="zh-CN" altLang="en-US" dirty="0">
                <a:latin typeface="楷体_GB2312" pitchFamily="49" charset="-122"/>
                <a:ea typeface="楷体_GB2312" pitchFamily="49" charset="-122"/>
              </a:rPr>
              <a:t>（如卡片机阅读器）载入计算机</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用户按</a:t>
            </a:r>
            <a:r>
              <a:rPr lang="zh-CN" altLang="en-US" b="1" dirty="0">
                <a:solidFill>
                  <a:srgbClr val="0070C0"/>
                </a:solidFill>
                <a:latin typeface="楷体_GB2312" pitchFamily="49" charset="-122"/>
                <a:ea typeface="楷体_GB2312" pitchFamily="49" charset="-122"/>
              </a:rPr>
              <a:t>顺序</a:t>
            </a:r>
            <a:r>
              <a:rPr lang="zh-CN" altLang="en-US" dirty="0">
                <a:latin typeface="楷体_GB2312" pitchFamily="49" charset="-122"/>
                <a:ea typeface="楷体_GB2312" pitchFamily="49" charset="-122"/>
              </a:rPr>
              <a:t>访问计算机：</a:t>
            </a:r>
            <a:r>
              <a:rPr lang="zh-CN" altLang="en-US" dirty="0">
                <a:solidFill>
                  <a:schemeClr val="tx2"/>
                </a:solidFill>
                <a:latin typeface="楷体_GB2312" pitchFamily="49" charset="-122"/>
                <a:ea typeface="楷体_GB2312" pitchFamily="49" charset="-122"/>
              </a:rPr>
              <a:t>串行</a:t>
            </a:r>
          </a:p>
          <a:p>
            <a:pPr>
              <a:lnSpc>
                <a:spcPct val="120000"/>
              </a:lnSpc>
            </a:pPr>
            <a:r>
              <a:rPr lang="zh-CN" altLang="en-US" dirty="0"/>
              <a:t>问题</a:t>
            </a:r>
          </a:p>
          <a:p>
            <a:pPr lvl="1">
              <a:lnSpc>
                <a:spcPct val="120000"/>
              </a:lnSpc>
            </a:pPr>
            <a:r>
              <a:rPr lang="zh-CN" altLang="en-US" b="1" dirty="0">
                <a:solidFill>
                  <a:srgbClr val="002060"/>
                </a:solidFill>
                <a:latin typeface="楷体_GB2312" pitchFamily="49" charset="-122"/>
                <a:ea typeface="楷体_GB2312" pitchFamily="49" charset="-122"/>
              </a:rPr>
              <a:t>调度</a:t>
            </a:r>
            <a:r>
              <a:rPr lang="zh-CN" altLang="en-US" dirty="0">
                <a:latin typeface="楷体_GB2312" pitchFamily="49" charset="-122"/>
                <a:ea typeface="楷体_GB2312" pitchFamily="49" charset="-122"/>
              </a:rPr>
              <a:t>：使用硬拷贝登记来预订机器时间</a:t>
            </a:r>
            <a:endParaRPr lang="en-US" altLang="zh-CN" dirty="0">
              <a:latin typeface="楷体_GB2312" pitchFamily="49" charset="-122"/>
              <a:ea typeface="楷体_GB2312" pitchFamily="49" charset="-122"/>
            </a:endParaRPr>
          </a:p>
          <a:p>
            <a:pPr lvl="1">
              <a:lnSpc>
                <a:spcPct val="120000"/>
              </a:lnSpc>
            </a:pPr>
            <a:r>
              <a:rPr lang="zh-CN" altLang="en-US" b="1" dirty="0">
                <a:solidFill>
                  <a:srgbClr val="C00000"/>
                </a:solidFill>
                <a:latin typeface="楷体_GB2312" pitchFamily="49" charset="-122"/>
                <a:ea typeface="楷体_GB2312" pitchFamily="49" charset="-122"/>
              </a:rPr>
              <a:t>准备时间</a:t>
            </a:r>
            <a:r>
              <a:rPr lang="zh-CN" altLang="en-US" dirty="0">
                <a:latin typeface="楷体_GB2312" pitchFamily="49" charset="-122"/>
                <a:ea typeface="楷体_GB2312" pitchFamily="49" charset="-122"/>
              </a:rPr>
              <a:t>：加载编译器、源程序，保存目标程序，加载目标程序，链接公用函数等。</a:t>
            </a:r>
          </a:p>
        </p:txBody>
      </p:sp>
    </p:spTree>
    <p:extLst>
      <p:ext uri="{BB962C8B-B14F-4D97-AF65-F5344CB8AC3E}">
        <p14:creationId xmlns:p14="http://schemas.microsoft.com/office/powerpoint/2010/main" val="13992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 calcmode="lin" valueType="num">
                                      <p:cBhvr additive="base">
                                        <p:cTn id="49" dur="500" fill="hold"/>
                                        <p:tgtEl>
                                          <p:spTgt spid="6">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6">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1.2.2 </a:t>
            </a:r>
            <a:r>
              <a:rPr lang="zh-CN" altLang="en-US" dirty="0">
                <a:latin typeface="Times New Roman" pitchFamily="18" charset="0"/>
                <a:ea typeface="黑体" pitchFamily="49" charset="-122"/>
                <a:cs typeface="Times New Roman" pitchFamily="18" charset="0"/>
              </a:rPr>
              <a:t>简单批处理系统</a:t>
            </a:r>
          </a:p>
        </p:txBody>
      </p:sp>
      <p:sp>
        <p:nvSpPr>
          <p:cNvPr id="81923" name="内容占位符 2"/>
          <p:cNvSpPr>
            <a:spLocks/>
          </p:cNvSpPr>
          <p:nvPr/>
        </p:nvSpPr>
        <p:spPr bwMode="auto">
          <a:xfrm>
            <a:off x="611188" y="1052885"/>
            <a:ext cx="800258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监控</a:t>
            </a:r>
            <a:r>
              <a:rPr lang="zh-CN" altLang="en-US" sz="2800" b="1" dirty="0">
                <a:solidFill>
                  <a:srgbClr val="C00000"/>
                </a:solidFill>
                <a:latin typeface="Times New Roman" pitchFamily="18" charset="0"/>
                <a:ea typeface="黑体" pitchFamily="49" charset="-122"/>
                <a:cs typeface="Times New Roman" pitchFamily="18" charset="0"/>
              </a:rPr>
              <a:t>程序</a:t>
            </a:r>
            <a:r>
              <a:rPr lang="zh-CN" altLang="en-US" sz="2800" dirty="0">
                <a:latin typeface="Times New Roman" pitchFamily="18" charset="0"/>
                <a:ea typeface="黑体" pitchFamily="49" charset="-122"/>
                <a:cs typeface="Times New Roman" pitchFamily="18" charset="0"/>
              </a:rPr>
              <a:t>（</a:t>
            </a:r>
            <a:r>
              <a:rPr lang="en-US" altLang="zh-CN" sz="2800" dirty="0">
                <a:latin typeface="Times New Roman" pitchFamily="18" charset="0"/>
                <a:ea typeface="黑体" pitchFamily="49" charset="-122"/>
                <a:cs typeface="Times New Roman" pitchFamily="18" charset="0"/>
              </a:rPr>
              <a:t>Monitor</a:t>
            </a:r>
            <a:r>
              <a:rPr lang="zh-CN" altLang="en-US" sz="2800" dirty="0">
                <a:latin typeface="Times New Roman" pitchFamily="18" charset="0"/>
                <a:ea typeface="黑体" pitchFamily="49" charset="-122"/>
                <a:cs typeface="Times New Roman" pitchFamily="18" charset="0"/>
              </a:rPr>
              <a:t>）</a:t>
            </a:r>
          </a:p>
          <a:p>
            <a:pPr marL="742950" lvl="1" indent="-285750" eaLnBrk="0" hangingPunct="0">
              <a:lnSpc>
                <a:spcPct val="120000"/>
              </a:lnSpc>
              <a:spcBef>
                <a:spcPct val="20000"/>
              </a:spcBef>
              <a:buFont typeface="Arial" charset="0"/>
              <a:buChar char="–"/>
            </a:pPr>
            <a:r>
              <a:rPr lang="zh-CN" altLang="en-US" sz="2400" dirty="0">
                <a:latin typeface="Times New Roman" pitchFamily="18" charset="0"/>
                <a:ea typeface="黑体" pitchFamily="49" charset="-122"/>
                <a:cs typeface="Times New Roman" pitchFamily="18" charset="0"/>
              </a:rPr>
              <a:t>对</a:t>
            </a:r>
            <a:r>
              <a:rPr lang="zh-CN" altLang="en-US" sz="2400" b="1" dirty="0">
                <a:solidFill>
                  <a:srgbClr val="0033CC"/>
                </a:solidFill>
                <a:latin typeface="Times New Roman" pitchFamily="18" charset="0"/>
                <a:cs typeface="Times New Roman" pitchFamily="18" charset="0"/>
              </a:rPr>
              <a:t>一批</a:t>
            </a:r>
            <a:r>
              <a:rPr lang="zh-CN" altLang="en-US" sz="2400" dirty="0">
                <a:latin typeface="Times New Roman" pitchFamily="18" charset="0"/>
                <a:ea typeface="黑体" pitchFamily="49" charset="-122"/>
                <a:cs typeface="Times New Roman" pitchFamily="18" charset="0"/>
              </a:rPr>
              <a:t>作业进行</a:t>
            </a:r>
            <a:r>
              <a:rPr lang="zh-CN" altLang="en-US" sz="2400" b="1" dirty="0">
                <a:solidFill>
                  <a:srgbClr val="0033CC"/>
                </a:solidFill>
                <a:latin typeface="Times New Roman" pitchFamily="18" charset="0"/>
                <a:cs typeface="Times New Roman" pitchFamily="18" charset="0"/>
              </a:rPr>
              <a:t>自动</a:t>
            </a:r>
            <a:r>
              <a:rPr lang="zh-CN" altLang="en-US" sz="2400" dirty="0">
                <a:latin typeface="Times New Roman" pitchFamily="18" charset="0"/>
                <a:ea typeface="黑体" pitchFamily="49" charset="-122"/>
                <a:cs typeface="Times New Roman" pitchFamily="18" charset="0"/>
              </a:rPr>
              <a:t>处理</a:t>
            </a:r>
          </a:p>
          <a:p>
            <a:pPr marL="742950" lvl="1" indent="-285750" eaLnBrk="0" hangingPunct="0">
              <a:lnSpc>
                <a:spcPct val="120000"/>
              </a:lnSpc>
              <a:spcBef>
                <a:spcPct val="20000"/>
              </a:spcBef>
              <a:buFont typeface="Arial" charset="0"/>
              <a:buChar char="–"/>
            </a:pPr>
            <a:r>
              <a:rPr lang="zh-CN" altLang="en-US" sz="2400" dirty="0">
                <a:latin typeface="Times New Roman" pitchFamily="18" charset="0"/>
                <a:ea typeface="黑体" pitchFamily="49" charset="-122"/>
                <a:cs typeface="Times New Roman" pitchFamily="18" charset="0"/>
              </a:rPr>
              <a:t>内存中只能存放</a:t>
            </a:r>
            <a:r>
              <a:rPr lang="zh-CN" altLang="en-US" sz="2400" b="1" dirty="0">
                <a:solidFill>
                  <a:srgbClr val="CC6600"/>
                </a:solidFill>
                <a:latin typeface="Times New Roman" pitchFamily="18" charset="0"/>
                <a:cs typeface="Times New Roman" pitchFamily="18" charset="0"/>
              </a:rPr>
              <a:t>一道</a:t>
            </a:r>
            <a:r>
              <a:rPr lang="zh-CN" altLang="en-US" sz="2400" dirty="0">
                <a:latin typeface="Times New Roman" pitchFamily="18" charset="0"/>
                <a:ea typeface="黑体" pitchFamily="49" charset="-122"/>
                <a:cs typeface="Times New Roman" pitchFamily="18" charset="0"/>
              </a:rPr>
              <a:t>作业</a:t>
            </a:r>
          </a:p>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处理过程</a:t>
            </a:r>
          </a:p>
        </p:txBody>
      </p:sp>
      <p:pic>
        <p:nvPicPr>
          <p:cNvPr id="8192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82" y="3284984"/>
            <a:ext cx="6696670" cy="214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a:spLocks/>
          </p:cNvSpPr>
          <p:nvPr/>
        </p:nvSpPr>
        <p:spPr bwMode="auto">
          <a:xfrm>
            <a:off x="763588" y="5561930"/>
            <a:ext cx="8002587" cy="67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监控程序的其它功能？</a:t>
            </a:r>
          </a:p>
        </p:txBody>
      </p:sp>
    </p:spTree>
    <p:extLst>
      <p:ext uri="{BB962C8B-B14F-4D97-AF65-F5344CB8AC3E}">
        <p14:creationId xmlns:p14="http://schemas.microsoft.com/office/powerpoint/2010/main" val="345612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 calcmode="lin" valueType="num">
                                      <p:cBhvr additive="base">
                                        <p:cTn id="7" dur="500" fill="hold"/>
                                        <p:tgtEl>
                                          <p:spTgt spid="819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19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1923">
                                            <p:txEl>
                                              <p:pRg st="1" end="1"/>
                                            </p:txEl>
                                          </p:spTgt>
                                        </p:tgtEl>
                                        <p:attrNameLst>
                                          <p:attrName>style.visibility</p:attrName>
                                        </p:attrNameLst>
                                      </p:cBhvr>
                                      <p:to>
                                        <p:strVal val="visible"/>
                                      </p:to>
                                    </p:set>
                                    <p:anim calcmode="lin" valueType="num">
                                      <p:cBhvr additive="base">
                                        <p:cTn id="13" dur="500" fill="hold"/>
                                        <p:tgtEl>
                                          <p:spTgt spid="8192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19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1923">
                                            <p:txEl>
                                              <p:pRg st="2" end="2"/>
                                            </p:txEl>
                                          </p:spTgt>
                                        </p:tgtEl>
                                        <p:attrNameLst>
                                          <p:attrName>style.visibility</p:attrName>
                                        </p:attrNameLst>
                                      </p:cBhvr>
                                      <p:to>
                                        <p:strVal val="visible"/>
                                      </p:to>
                                    </p:set>
                                    <p:anim calcmode="lin" valueType="num">
                                      <p:cBhvr additive="base">
                                        <p:cTn id="19" dur="500" fill="hold"/>
                                        <p:tgtEl>
                                          <p:spTgt spid="8192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192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1923">
                                            <p:txEl>
                                              <p:pRg st="3" end="3"/>
                                            </p:txEl>
                                          </p:spTgt>
                                        </p:tgtEl>
                                        <p:attrNameLst>
                                          <p:attrName>style.visibility</p:attrName>
                                        </p:attrNameLst>
                                      </p:cBhvr>
                                      <p:to>
                                        <p:strVal val="visible"/>
                                      </p:to>
                                    </p:set>
                                    <p:anim calcmode="lin" valueType="num">
                                      <p:cBhvr additive="base">
                                        <p:cTn id="25" dur="500" fill="hold"/>
                                        <p:tgtEl>
                                          <p:spTgt spid="8192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192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81928"/>
                                        </p:tgtEl>
                                        <p:attrNameLst>
                                          <p:attrName>style.visibility</p:attrName>
                                        </p:attrNameLst>
                                      </p:cBhvr>
                                      <p:to>
                                        <p:strVal val="visible"/>
                                      </p:to>
                                    </p:set>
                                    <p:animEffect transition="in" filter="circle(in)">
                                      <p:cBhvr>
                                        <p:cTn id="31" dur="2000"/>
                                        <p:tgtEl>
                                          <p:spTgt spid="81928"/>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5">
                                            <p:txEl>
                                              <p:pRg st="0" end="0"/>
                                            </p:txEl>
                                          </p:spTgt>
                                        </p:tgtEl>
                                        <p:attrNameLst>
                                          <p:attrName>style.visibility</p:attrName>
                                        </p:attrNameLst>
                                      </p:cBhvr>
                                      <p:to>
                                        <p:strVal val="visible"/>
                                      </p:to>
                                    </p:set>
                                    <p:anim calcmode="lin" valueType="num">
                                      <p:cBhvr additive="base">
                                        <p:cTn id="36"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1.2.2 </a:t>
            </a:r>
            <a:r>
              <a:rPr lang="zh-CN" altLang="en-US" dirty="0">
                <a:latin typeface="Times New Roman" pitchFamily="18" charset="0"/>
                <a:ea typeface="黑体" pitchFamily="49" charset="-122"/>
                <a:cs typeface="Times New Roman" pitchFamily="18" charset="0"/>
              </a:rPr>
              <a:t>简单批处理系统</a:t>
            </a:r>
          </a:p>
        </p:txBody>
      </p:sp>
      <p:sp>
        <p:nvSpPr>
          <p:cNvPr id="81923" name="内容占位符 2"/>
          <p:cNvSpPr>
            <a:spLocks/>
          </p:cNvSpPr>
          <p:nvPr/>
        </p:nvSpPr>
        <p:spPr bwMode="auto">
          <a:xfrm>
            <a:off x="611188" y="1052885"/>
            <a:ext cx="8002587" cy="5256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监控程序的功能</a:t>
            </a:r>
          </a:p>
          <a:p>
            <a:pPr marL="742950" lvl="1" indent="-285750" eaLnBrk="0" hangingPunct="0">
              <a:lnSpc>
                <a:spcPct val="120000"/>
              </a:lnSpc>
              <a:spcBef>
                <a:spcPct val="20000"/>
              </a:spcBef>
              <a:buFont typeface="Arial" charset="0"/>
              <a:buChar char="–"/>
            </a:pPr>
            <a:r>
              <a:rPr lang="zh-CN" altLang="en-US" sz="2400" dirty="0">
                <a:latin typeface="Times New Roman" pitchFamily="18" charset="0"/>
                <a:ea typeface="黑体" pitchFamily="49" charset="-122"/>
                <a:cs typeface="Times New Roman" pitchFamily="18" charset="0"/>
              </a:rPr>
              <a:t>作业的</a:t>
            </a:r>
            <a:r>
              <a:rPr lang="zh-CN" altLang="en-US" sz="2400" b="1" dirty="0">
                <a:solidFill>
                  <a:srgbClr val="C00000"/>
                </a:solidFill>
                <a:latin typeface="Times New Roman" pitchFamily="18" charset="0"/>
                <a:ea typeface="黑体" pitchFamily="49" charset="-122"/>
                <a:cs typeface="Times New Roman" pitchFamily="18" charset="0"/>
              </a:rPr>
              <a:t>自动</a:t>
            </a:r>
            <a:r>
              <a:rPr lang="zh-CN" altLang="en-US" sz="2400" dirty="0">
                <a:latin typeface="Times New Roman" pitchFamily="18" charset="0"/>
                <a:ea typeface="黑体" pitchFamily="49" charset="-122"/>
                <a:cs typeface="Times New Roman" pitchFamily="18" charset="0"/>
              </a:rPr>
              <a:t>续接</a:t>
            </a:r>
          </a:p>
          <a:p>
            <a:pPr marL="742950" lvl="1" indent="-285750" eaLnBrk="0" hangingPunct="0">
              <a:lnSpc>
                <a:spcPct val="120000"/>
              </a:lnSpc>
              <a:spcBef>
                <a:spcPct val="20000"/>
              </a:spcBef>
              <a:buFont typeface="Arial" charset="0"/>
              <a:buChar char="–"/>
            </a:pPr>
            <a:r>
              <a:rPr lang="zh-CN" altLang="en-US" sz="2400" b="1" dirty="0">
                <a:solidFill>
                  <a:srgbClr val="7030A0"/>
                </a:solidFill>
                <a:latin typeface="Times New Roman" pitchFamily="18" charset="0"/>
                <a:ea typeface="黑体" pitchFamily="49" charset="-122"/>
                <a:cs typeface="Times New Roman" pitchFamily="18" charset="0"/>
              </a:rPr>
              <a:t>内存保护</a:t>
            </a:r>
            <a:r>
              <a:rPr lang="zh-CN" altLang="en-US" sz="2400" dirty="0">
                <a:latin typeface="Times New Roman" pitchFamily="18" charset="0"/>
                <a:ea typeface="黑体" pitchFamily="49" charset="-122"/>
                <a:cs typeface="Times New Roman" pitchFamily="18" charset="0"/>
              </a:rPr>
              <a:t>：保护监控程序所在的内存区域</a:t>
            </a:r>
            <a:endParaRPr lang="en-US" altLang="zh-CN" sz="2400" dirty="0">
              <a:latin typeface="Times New Roman" pitchFamily="18" charset="0"/>
              <a:ea typeface="黑体" pitchFamily="49" charset="-122"/>
              <a:cs typeface="Times New Roman" pitchFamily="18" charset="0"/>
            </a:endParaRPr>
          </a:p>
          <a:p>
            <a:pPr marL="742950" lvl="1" indent="-285750" eaLnBrk="0" hangingPunct="0">
              <a:lnSpc>
                <a:spcPct val="120000"/>
              </a:lnSpc>
              <a:spcBef>
                <a:spcPct val="20000"/>
              </a:spcBef>
              <a:buFont typeface="Arial" charset="0"/>
              <a:buChar char="–"/>
            </a:pPr>
            <a:r>
              <a:rPr lang="zh-CN" altLang="en-US" sz="2400" b="1" dirty="0">
                <a:solidFill>
                  <a:srgbClr val="0033CC"/>
                </a:solidFill>
                <a:latin typeface="Times New Roman" pitchFamily="18" charset="0"/>
                <a:ea typeface="黑体" pitchFamily="49" charset="-122"/>
                <a:cs typeface="Times New Roman" pitchFamily="18" charset="0"/>
              </a:rPr>
              <a:t>定时器</a:t>
            </a:r>
            <a:r>
              <a:rPr lang="zh-CN" altLang="en-US" sz="2400" dirty="0">
                <a:latin typeface="Times New Roman" pitchFamily="18" charset="0"/>
                <a:ea typeface="黑体" pitchFamily="49" charset="-122"/>
                <a:cs typeface="Times New Roman" pitchFamily="18" charset="0"/>
              </a:rPr>
              <a:t>：防止某作业独占系统</a:t>
            </a:r>
            <a:endParaRPr lang="en-US" altLang="zh-CN" sz="2400" dirty="0">
              <a:latin typeface="Times New Roman" pitchFamily="18" charset="0"/>
              <a:ea typeface="黑体" pitchFamily="49" charset="-122"/>
              <a:cs typeface="Times New Roman" pitchFamily="18" charset="0"/>
            </a:endParaRPr>
          </a:p>
          <a:p>
            <a:pPr marL="742950" lvl="1" indent="-285750" eaLnBrk="0" hangingPunct="0">
              <a:lnSpc>
                <a:spcPct val="120000"/>
              </a:lnSpc>
              <a:spcBef>
                <a:spcPct val="20000"/>
              </a:spcBef>
              <a:buFont typeface="Arial" charset="0"/>
              <a:buChar char="–"/>
            </a:pPr>
            <a:r>
              <a:rPr lang="zh-CN" altLang="en-US" sz="2400" b="1" dirty="0">
                <a:solidFill>
                  <a:srgbClr val="FF0000"/>
                </a:solidFill>
                <a:latin typeface="Times New Roman" pitchFamily="18" charset="0"/>
                <a:ea typeface="黑体" pitchFamily="49" charset="-122"/>
                <a:cs typeface="Times New Roman" pitchFamily="18" charset="0"/>
              </a:rPr>
              <a:t>特权指令</a:t>
            </a:r>
            <a:r>
              <a:rPr lang="zh-CN" altLang="en-US" sz="2400" dirty="0">
                <a:latin typeface="Times New Roman" pitchFamily="18" charset="0"/>
                <a:ea typeface="黑体" pitchFamily="49" charset="-122"/>
                <a:cs typeface="Times New Roman" pitchFamily="18" charset="0"/>
              </a:rPr>
              <a:t>：只能由监控程序执行的指令</a:t>
            </a:r>
            <a:endParaRPr lang="en-US" altLang="zh-CN" sz="2400" dirty="0">
              <a:latin typeface="Times New Roman" pitchFamily="18" charset="0"/>
              <a:ea typeface="黑体" pitchFamily="49" charset="-122"/>
              <a:cs typeface="Times New Roman" pitchFamily="18" charset="0"/>
            </a:endParaRPr>
          </a:p>
          <a:p>
            <a:pPr marL="742950" lvl="1" indent="-285750" eaLnBrk="0" hangingPunct="0">
              <a:lnSpc>
                <a:spcPct val="120000"/>
              </a:lnSpc>
              <a:spcBef>
                <a:spcPct val="20000"/>
              </a:spcBef>
              <a:buFont typeface="Arial" charset="0"/>
              <a:buChar char="–"/>
            </a:pPr>
            <a:r>
              <a:rPr lang="zh-CN" altLang="en-US" sz="2400" b="1" dirty="0">
                <a:solidFill>
                  <a:srgbClr val="663300"/>
                </a:solidFill>
                <a:latin typeface="Times New Roman" pitchFamily="18" charset="0"/>
                <a:ea typeface="黑体" pitchFamily="49" charset="-122"/>
                <a:cs typeface="Times New Roman" pitchFamily="18" charset="0"/>
              </a:rPr>
              <a:t>中断</a:t>
            </a:r>
            <a:r>
              <a:rPr lang="zh-CN" altLang="en-US" sz="2400" dirty="0">
                <a:latin typeface="Times New Roman" pitchFamily="18" charset="0"/>
                <a:ea typeface="黑体" pitchFamily="49" charset="-122"/>
                <a:cs typeface="Times New Roman" pitchFamily="18" charset="0"/>
              </a:rPr>
              <a:t>：早期计算机模型无此能力</a:t>
            </a:r>
          </a:p>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运行模式</a:t>
            </a:r>
            <a:endParaRPr lang="en-US" altLang="zh-CN" sz="2800" dirty="0">
              <a:latin typeface="Times New Roman" pitchFamily="18" charset="0"/>
              <a:ea typeface="黑体" pitchFamily="49" charset="-122"/>
              <a:cs typeface="Times New Roman" pitchFamily="18" charset="0"/>
            </a:endParaRPr>
          </a:p>
          <a:p>
            <a:pPr marL="742950" lvl="1" indent="-285750" eaLnBrk="0" hangingPunct="0">
              <a:lnSpc>
                <a:spcPct val="120000"/>
              </a:lnSpc>
              <a:spcBef>
                <a:spcPct val="20000"/>
              </a:spcBef>
              <a:buFont typeface="Arial" charset="0"/>
              <a:buChar char="–"/>
            </a:pPr>
            <a:r>
              <a:rPr lang="zh-CN" altLang="en-US" sz="2400" dirty="0">
                <a:solidFill>
                  <a:prstClr val="black"/>
                </a:solidFill>
                <a:latin typeface="Times New Roman" pitchFamily="18" charset="0"/>
                <a:ea typeface="黑体" pitchFamily="49" charset="-122"/>
                <a:cs typeface="Times New Roman" pitchFamily="18" charset="0"/>
              </a:rPr>
              <a:t>用户模式（</a:t>
            </a:r>
            <a:r>
              <a:rPr lang="en-US" altLang="zh-CN" sz="2400" dirty="0">
                <a:solidFill>
                  <a:prstClr val="black"/>
                </a:solidFill>
                <a:latin typeface="Times New Roman" pitchFamily="18" charset="0"/>
                <a:ea typeface="黑体" pitchFamily="49" charset="-122"/>
                <a:cs typeface="Times New Roman" pitchFamily="18" charset="0"/>
              </a:rPr>
              <a:t>user mode</a:t>
            </a:r>
            <a:r>
              <a:rPr lang="zh-CN" altLang="en-US" sz="2400" dirty="0">
                <a:solidFill>
                  <a:prstClr val="black"/>
                </a:solidFill>
                <a:latin typeface="Times New Roman" pitchFamily="18" charset="0"/>
                <a:ea typeface="黑体" pitchFamily="49" charset="-122"/>
                <a:cs typeface="Times New Roman" pitchFamily="18" charset="0"/>
              </a:rPr>
              <a:t>）：不允许执行特权指令</a:t>
            </a:r>
            <a:endParaRPr lang="en-US" altLang="zh-CN" sz="2400" dirty="0">
              <a:solidFill>
                <a:prstClr val="black"/>
              </a:solidFill>
              <a:latin typeface="Times New Roman" pitchFamily="18" charset="0"/>
              <a:ea typeface="黑体" pitchFamily="49" charset="-122"/>
              <a:cs typeface="Times New Roman" pitchFamily="18" charset="0"/>
            </a:endParaRPr>
          </a:p>
          <a:p>
            <a:pPr marL="742950" lvl="1" indent="-285750" eaLnBrk="0" hangingPunct="0">
              <a:lnSpc>
                <a:spcPct val="120000"/>
              </a:lnSpc>
              <a:spcBef>
                <a:spcPct val="20000"/>
              </a:spcBef>
              <a:buFont typeface="Arial" charset="0"/>
              <a:buChar char="–"/>
            </a:pPr>
            <a:r>
              <a:rPr lang="zh-CN" altLang="en-US" sz="2400" dirty="0">
                <a:solidFill>
                  <a:prstClr val="black"/>
                </a:solidFill>
                <a:latin typeface="Times New Roman" pitchFamily="18" charset="0"/>
                <a:ea typeface="黑体" pitchFamily="49" charset="-122"/>
                <a:cs typeface="Times New Roman" pitchFamily="18" charset="0"/>
              </a:rPr>
              <a:t>内核模式（</a:t>
            </a:r>
            <a:r>
              <a:rPr lang="en-US" altLang="zh-CN" sz="2400" dirty="0">
                <a:solidFill>
                  <a:prstClr val="black"/>
                </a:solidFill>
                <a:latin typeface="Times New Roman" pitchFamily="18" charset="0"/>
                <a:ea typeface="黑体" pitchFamily="49" charset="-122"/>
                <a:cs typeface="Times New Roman" pitchFamily="18" charset="0"/>
              </a:rPr>
              <a:t>kernel mode</a:t>
            </a:r>
            <a:r>
              <a:rPr lang="zh-CN" altLang="en-US" sz="2400" dirty="0">
                <a:solidFill>
                  <a:prstClr val="black"/>
                </a:solidFill>
                <a:latin typeface="Times New Roman" pitchFamily="18" charset="0"/>
                <a:ea typeface="黑体" pitchFamily="49" charset="-122"/>
                <a:cs typeface="Times New Roman" pitchFamily="18" charset="0"/>
              </a:rPr>
              <a:t>）：可执行特权执行及访问受保护的内存区域</a:t>
            </a:r>
          </a:p>
          <a:p>
            <a:pPr eaLnBrk="0" hangingPunct="0">
              <a:lnSpc>
                <a:spcPct val="120000"/>
              </a:lnSpc>
              <a:spcBef>
                <a:spcPct val="20000"/>
              </a:spcBef>
            </a:pPr>
            <a:endParaRPr lang="zh-CN" altLang="en-US" sz="2800" dirty="0">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425992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 calcmode="lin" valueType="num">
                                      <p:cBhvr additive="base">
                                        <p:cTn id="7" dur="500" fill="hold"/>
                                        <p:tgtEl>
                                          <p:spTgt spid="819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19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1923">
                                            <p:txEl>
                                              <p:pRg st="1" end="1"/>
                                            </p:txEl>
                                          </p:spTgt>
                                        </p:tgtEl>
                                        <p:attrNameLst>
                                          <p:attrName>style.visibility</p:attrName>
                                        </p:attrNameLst>
                                      </p:cBhvr>
                                      <p:to>
                                        <p:strVal val="visible"/>
                                      </p:to>
                                    </p:set>
                                    <p:anim calcmode="lin" valueType="num">
                                      <p:cBhvr additive="base">
                                        <p:cTn id="13" dur="500" fill="hold"/>
                                        <p:tgtEl>
                                          <p:spTgt spid="8192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19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1923">
                                            <p:txEl>
                                              <p:pRg st="2" end="2"/>
                                            </p:txEl>
                                          </p:spTgt>
                                        </p:tgtEl>
                                        <p:attrNameLst>
                                          <p:attrName>style.visibility</p:attrName>
                                        </p:attrNameLst>
                                      </p:cBhvr>
                                      <p:to>
                                        <p:strVal val="visible"/>
                                      </p:to>
                                    </p:set>
                                    <p:anim calcmode="lin" valueType="num">
                                      <p:cBhvr additive="base">
                                        <p:cTn id="19" dur="500" fill="hold"/>
                                        <p:tgtEl>
                                          <p:spTgt spid="8192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192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1923">
                                            <p:txEl>
                                              <p:pRg st="3" end="3"/>
                                            </p:txEl>
                                          </p:spTgt>
                                        </p:tgtEl>
                                        <p:attrNameLst>
                                          <p:attrName>style.visibility</p:attrName>
                                        </p:attrNameLst>
                                      </p:cBhvr>
                                      <p:to>
                                        <p:strVal val="visible"/>
                                      </p:to>
                                    </p:set>
                                    <p:anim calcmode="lin" valueType="num">
                                      <p:cBhvr additive="base">
                                        <p:cTn id="25" dur="500" fill="hold"/>
                                        <p:tgtEl>
                                          <p:spTgt spid="8192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192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1923">
                                            <p:txEl>
                                              <p:pRg st="4" end="4"/>
                                            </p:txEl>
                                          </p:spTgt>
                                        </p:tgtEl>
                                        <p:attrNameLst>
                                          <p:attrName>style.visibility</p:attrName>
                                        </p:attrNameLst>
                                      </p:cBhvr>
                                      <p:to>
                                        <p:strVal val="visible"/>
                                      </p:to>
                                    </p:set>
                                    <p:anim calcmode="lin" valueType="num">
                                      <p:cBhvr additive="base">
                                        <p:cTn id="31" dur="500" fill="hold"/>
                                        <p:tgtEl>
                                          <p:spTgt spid="8192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192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1923">
                                            <p:txEl>
                                              <p:pRg st="5" end="5"/>
                                            </p:txEl>
                                          </p:spTgt>
                                        </p:tgtEl>
                                        <p:attrNameLst>
                                          <p:attrName>style.visibility</p:attrName>
                                        </p:attrNameLst>
                                      </p:cBhvr>
                                      <p:to>
                                        <p:strVal val="visible"/>
                                      </p:to>
                                    </p:set>
                                    <p:anim calcmode="lin" valueType="num">
                                      <p:cBhvr additive="base">
                                        <p:cTn id="37" dur="500" fill="hold"/>
                                        <p:tgtEl>
                                          <p:spTgt spid="8192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192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81923">
                                            <p:txEl>
                                              <p:pRg st="6" end="6"/>
                                            </p:txEl>
                                          </p:spTgt>
                                        </p:tgtEl>
                                        <p:attrNameLst>
                                          <p:attrName>style.visibility</p:attrName>
                                        </p:attrNameLst>
                                      </p:cBhvr>
                                      <p:to>
                                        <p:strVal val="visible"/>
                                      </p:to>
                                    </p:set>
                                    <p:anim calcmode="lin" valueType="num">
                                      <p:cBhvr additive="base">
                                        <p:cTn id="43" dur="500" fill="hold"/>
                                        <p:tgtEl>
                                          <p:spTgt spid="8192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192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1923">
                                            <p:txEl>
                                              <p:pRg st="7" end="7"/>
                                            </p:txEl>
                                          </p:spTgt>
                                        </p:tgtEl>
                                        <p:attrNameLst>
                                          <p:attrName>style.visibility</p:attrName>
                                        </p:attrNameLst>
                                      </p:cBhvr>
                                      <p:to>
                                        <p:strVal val="visible"/>
                                      </p:to>
                                    </p:set>
                                    <p:anim calcmode="lin" valueType="num">
                                      <p:cBhvr additive="base">
                                        <p:cTn id="49" dur="500" fill="hold"/>
                                        <p:tgtEl>
                                          <p:spTgt spid="8192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192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81923">
                                            <p:txEl>
                                              <p:pRg st="8" end="8"/>
                                            </p:txEl>
                                          </p:spTgt>
                                        </p:tgtEl>
                                        <p:attrNameLst>
                                          <p:attrName>style.visibility</p:attrName>
                                        </p:attrNameLst>
                                      </p:cBhvr>
                                      <p:to>
                                        <p:strVal val="visible"/>
                                      </p:to>
                                    </p:set>
                                    <p:anim calcmode="lin" valueType="num">
                                      <p:cBhvr additive="base">
                                        <p:cTn id="55" dur="500" fill="hold"/>
                                        <p:tgtEl>
                                          <p:spTgt spid="81923">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8192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内容占位符 2"/>
          <p:cNvSpPr>
            <a:spLocks/>
          </p:cNvSpPr>
          <p:nvPr/>
        </p:nvSpPr>
        <p:spPr bwMode="auto">
          <a:xfrm>
            <a:off x="611188" y="1197769"/>
            <a:ext cx="8208962"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处理器仍经常处于空闲状态</a:t>
            </a:r>
          </a:p>
          <a:p>
            <a:pPr marL="342900" indent="-342900" eaLnBrk="0" hangingPunct="0">
              <a:lnSpc>
                <a:spcPct val="120000"/>
              </a:lnSpc>
              <a:spcBef>
                <a:spcPct val="20000"/>
              </a:spcBef>
              <a:buFont typeface="Arial" charset="0"/>
              <a:buNone/>
            </a:pPr>
            <a:endParaRPr lang="zh-CN" altLang="en-US" sz="2800" dirty="0">
              <a:latin typeface="Times New Roman" pitchFamily="18" charset="0"/>
              <a:ea typeface="黑体" pitchFamily="49" charset="-122"/>
              <a:cs typeface="Times New Roman" pitchFamily="18" charset="0"/>
            </a:endParaRPr>
          </a:p>
        </p:txBody>
      </p:sp>
      <p:sp>
        <p:nvSpPr>
          <p:cNvPr id="5"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1.2.2 </a:t>
            </a:r>
            <a:r>
              <a:rPr lang="zh-CN" altLang="en-US" dirty="0">
                <a:latin typeface="Times New Roman" pitchFamily="18" charset="0"/>
                <a:ea typeface="黑体" pitchFamily="49" charset="-122"/>
                <a:cs typeface="Times New Roman" pitchFamily="18" charset="0"/>
              </a:rPr>
              <a:t>简单批处理系统</a:t>
            </a:r>
          </a:p>
        </p:txBody>
      </p:sp>
      <p:sp>
        <p:nvSpPr>
          <p:cNvPr id="4" name="TextBox 3"/>
          <p:cNvSpPr txBox="1"/>
          <p:nvPr/>
        </p:nvSpPr>
        <p:spPr>
          <a:xfrm>
            <a:off x="2267744" y="5055567"/>
            <a:ext cx="4464496" cy="461665"/>
          </a:xfrm>
          <a:prstGeom prst="rect">
            <a:avLst/>
          </a:prstGeom>
          <a:solidFill>
            <a:schemeClr val="bg1"/>
          </a:solidFill>
        </p:spPr>
        <p:txBody>
          <a:bodyPr wrap="square" rtlCol="0">
            <a:spAutoFit/>
          </a:bodyPr>
          <a:lstStyle/>
          <a:p>
            <a:r>
              <a:rPr lang="zh-CN" altLang="en-US" sz="2400" dirty="0"/>
              <a:t>             系统利用率实例</a:t>
            </a:r>
          </a:p>
        </p:txBody>
      </p:sp>
      <p:pic>
        <p:nvPicPr>
          <p:cNvPr id="143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310" y="2132856"/>
            <a:ext cx="6303034"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031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 calcmode="lin" valueType="num">
                                      <p:cBhvr additive="base">
                                        <p:cTn id="7" dur="500" fill="hold"/>
                                        <p:tgtEl>
                                          <p:spTgt spid="849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49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par>
                                <p:cTn id="14" presetID="6" presetClass="entr" presetSubtype="16" fill="hold" nodeType="withEffect">
                                  <p:stCondLst>
                                    <p:cond delay="0"/>
                                  </p:stCondLst>
                                  <p:childTnLst>
                                    <p:set>
                                      <p:cBhvr>
                                        <p:cTn id="15" dur="1" fill="hold">
                                          <p:stCondLst>
                                            <p:cond delay="0"/>
                                          </p:stCondLst>
                                        </p:cTn>
                                        <p:tgtEl>
                                          <p:spTgt spid="143362"/>
                                        </p:tgtEl>
                                        <p:attrNameLst>
                                          <p:attrName>style.visibility</p:attrName>
                                        </p:attrNameLst>
                                      </p:cBhvr>
                                      <p:to>
                                        <p:strVal val="visible"/>
                                      </p:to>
                                    </p:set>
                                    <p:animEffect transition="in" filter="circle(in)">
                                      <p:cBhvr>
                                        <p:cTn id="16" dur="2000"/>
                                        <p:tgtEl>
                                          <p:spTgt spid="143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内容占位符 2"/>
          <p:cNvSpPr>
            <a:spLocks/>
          </p:cNvSpPr>
          <p:nvPr/>
        </p:nvSpPr>
        <p:spPr bwMode="auto">
          <a:xfrm>
            <a:off x="611188" y="1197769"/>
            <a:ext cx="8208962"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简单批处理系统，处理器必须等待</a:t>
            </a:r>
            <a:r>
              <a:rPr lang="en-US" altLang="zh-CN" sz="2800" dirty="0">
                <a:latin typeface="Times New Roman" pitchFamily="18" charset="0"/>
                <a:ea typeface="黑体" pitchFamily="49" charset="-122"/>
                <a:cs typeface="Times New Roman" pitchFamily="18" charset="0"/>
              </a:rPr>
              <a:t>I / O</a:t>
            </a:r>
            <a:r>
              <a:rPr lang="zh-CN" altLang="en-US" sz="2800" dirty="0">
                <a:latin typeface="Times New Roman" pitchFamily="18" charset="0"/>
                <a:ea typeface="黑体" pitchFamily="49" charset="-122"/>
                <a:cs typeface="Times New Roman" pitchFamily="18" charset="0"/>
              </a:rPr>
              <a:t>指令完成才能继续处理</a:t>
            </a:r>
          </a:p>
          <a:p>
            <a:pPr marL="342900" indent="-342900" eaLnBrk="0" hangingPunct="0">
              <a:lnSpc>
                <a:spcPct val="120000"/>
              </a:lnSpc>
              <a:spcBef>
                <a:spcPct val="20000"/>
              </a:spcBef>
              <a:buFont typeface="Arial" charset="0"/>
              <a:buNone/>
            </a:pPr>
            <a:endParaRPr lang="zh-CN" altLang="en-US" sz="2800" dirty="0">
              <a:latin typeface="Times New Roman" pitchFamily="18" charset="0"/>
              <a:ea typeface="黑体" pitchFamily="49" charset="-122"/>
              <a:cs typeface="Times New Roman" pitchFamily="18" charset="0"/>
            </a:endParaRPr>
          </a:p>
        </p:txBody>
      </p:sp>
      <p:sp>
        <p:nvSpPr>
          <p:cNvPr id="7"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1.2.3 </a:t>
            </a:r>
            <a:r>
              <a:rPr lang="zh-CN" altLang="en-US" dirty="0">
                <a:latin typeface="Times New Roman" pitchFamily="18" charset="0"/>
                <a:ea typeface="黑体" pitchFamily="49" charset="-122"/>
                <a:cs typeface="Times New Roman" pitchFamily="18" charset="0"/>
              </a:rPr>
              <a:t>多道批处理系统</a:t>
            </a:r>
          </a:p>
        </p:txBody>
      </p:sp>
      <p:pic>
        <p:nvPicPr>
          <p:cNvPr id="144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194" y="3060699"/>
            <a:ext cx="7497246" cy="1016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267744" y="5055567"/>
            <a:ext cx="4464496" cy="461665"/>
          </a:xfrm>
          <a:prstGeom prst="rect">
            <a:avLst/>
          </a:prstGeom>
          <a:solidFill>
            <a:schemeClr val="bg1"/>
          </a:solidFill>
        </p:spPr>
        <p:txBody>
          <a:bodyPr wrap="square" rtlCol="0">
            <a:spAutoFit/>
          </a:bodyPr>
          <a:lstStyle/>
          <a:p>
            <a:r>
              <a:rPr lang="zh-CN" altLang="en-US" sz="2400" dirty="0"/>
              <a:t>             单道程序设计</a:t>
            </a:r>
          </a:p>
        </p:txBody>
      </p:sp>
    </p:spTree>
    <p:extLst>
      <p:ext uri="{BB962C8B-B14F-4D97-AF65-F5344CB8AC3E}">
        <p14:creationId xmlns:p14="http://schemas.microsoft.com/office/powerpoint/2010/main" val="46426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 calcmode="lin" valueType="num">
                                      <p:cBhvr additive="base">
                                        <p:cTn id="7" dur="500" fill="hold"/>
                                        <p:tgtEl>
                                          <p:spTgt spid="849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49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44386"/>
                                        </p:tgtEl>
                                        <p:attrNameLst>
                                          <p:attrName>style.visibility</p:attrName>
                                        </p:attrNameLst>
                                      </p:cBhvr>
                                      <p:to>
                                        <p:strVal val="visible"/>
                                      </p:to>
                                    </p:set>
                                    <p:animEffect transition="in" filter="circle(in)">
                                      <p:cBhvr>
                                        <p:cTn id="13" dur="2000"/>
                                        <p:tgtEl>
                                          <p:spTgt spid="14438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内容占位符 2"/>
          <p:cNvSpPr>
            <a:spLocks/>
          </p:cNvSpPr>
          <p:nvPr/>
        </p:nvSpPr>
        <p:spPr bwMode="auto">
          <a:xfrm>
            <a:off x="323528" y="1197769"/>
            <a:ext cx="8425308"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引入多道程序设计技术，当一个作业需要等待</a:t>
            </a:r>
            <a:r>
              <a:rPr lang="en-US" altLang="zh-CN" sz="2800" dirty="0">
                <a:latin typeface="Times New Roman" pitchFamily="18" charset="0"/>
                <a:ea typeface="黑体" pitchFamily="49" charset="-122"/>
                <a:cs typeface="Times New Roman" pitchFamily="18" charset="0"/>
              </a:rPr>
              <a:t>I / O</a:t>
            </a:r>
            <a:r>
              <a:rPr lang="zh-CN" altLang="en-US" sz="2800" dirty="0">
                <a:latin typeface="Times New Roman" pitchFamily="18" charset="0"/>
                <a:ea typeface="黑体" pitchFamily="49" charset="-122"/>
                <a:cs typeface="Times New Roman" pitchFamily="18" charset="0"/>
              </a:rPr>
              <a:t>时，处理器可以切换到另一个作业</a:t>
            </a:r>
          </a:p>
          <a:p>
            <a:pPr marL="342900" indent="-342900" eaLnBrk="0" hangingPunct="0">
              <a:lnSpc>
                <a:spcPct val="120000"/>
              </a:lnSpc>
              <a:spcBef>
                <a:spcPct val="20000"/>
              </a:spcBef>
              <a:buFont typeface="Arial" charset="0"/>
              <a:buNone/>
            </a:pPr>
            <a:endParaRPr lang="zh-CN" altLang="en-US" sz="2800" dirty="0">
              <a:latin typeface="Times New Roman" pitchFamily="18" charset="0"/>
              <a:ea typeface="黑体" pitchFamily="49" charset="-122"/>
              <a:cs typeface="Times New Roman" pitchFamily="18" charset="0"/>
            </a:endParaRPr>
          </a:p>
        </p:txBody>
      </p:sp>
      <p:sp>
        <p:nvSpPr>
          <p:cNvPr id="7"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1.2.3 </a:t>
            </a:r>
            <a:r>
              <a:rPr lang="zh-CN" altLang="en-US" dirty="0">
                <a:latin typeface="Times New Roman" pitchFamily="18" charset="0"/>
                <a:ea typeface="黑体" pitchFamily="49" charset="-122"/>
                <a:cs typeface="Times New Roman" pitchFamily="18" charset="0"/>
              </a:rPr>
              <a:t>多道批处理系统</a:t>
            </a:r>
          </a:p>
        </p:txBody>
      </p:sp>
      <p:pic>
        <p:nvPicPr>
          <p:cNvPr id="145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636912"/>
            <a:ext cx="6840760" cy="2428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907704" y="5415607"/>
            <a:ext cx="4963616" cy="461665"/>
          </a:xfrm>
          <a:prstGeom prst="rect">
            <a:avLst/>
          </a:prstGeom>
          <a:solidFill>
            <a:schemeClr val="bg1"/>
          </a:solidFill>
        </p:spPr>
        <p:txBody>
          <a:bodyPr wrap="square" rtlCol="0">
            <a:spAutoFit/>
          </a:bodyPr>
          <a:lstStyle/>
          <a:p>
            <a:r>
              <a:rPr lang="zh-CN" altLang="en-US" sz="2400" dirty="0"/>
              <a:t>             两个程序的多道程序设计</a:t>
            </a:r>
          </a:p>
        </p:txBody>
      </p:sp>
    </p:spTree>
    <p:extLst>
      <p:ext uri="{BB962C8B-B14F-4D97-AF65-F5344CB8AC3E}">
        <p14:creationId xmlns:p14="http://schemas.microsoft.com/office/powerpoint/2010/main" val="425041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 calcmode="lin" valueType="num">
                                      <p:cBhvr additive="base">
                                        <p:cTn id="7" dur="500" fill="hold"/>
                                        <p:tgtEl>
                                          <p:spTgt spid="849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49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45410"/>
                                        </p:tgtEl>
                                        <p:attrNameLst>
                                          <p:attrName>style.visibility</p:attrName>
                                        </p:attrNameLst>
                                      </p:cBhvr>
                                      <p:to>
                                        <p:strVal val="visible"/>
                                      </p:to>
                                    </p:set>
                                    <p:animEffect transition="in" filter="circle(in)">
                                      <p:cBhvr>
                                        <p:cTn id="13" dur="2000"/>
                                        <p:tgtEl>
                                          <p:spTgt spid="145410"/>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课时构成</a:t>
            </a:r>
          </a:p>
        </p:txBody>
      </p:sp>
      <p:sp>
        <p:nvSpPr>
          <p:cNvPr id="8" name="内容占位符 2"/>
          <p:cNvSpPr>
            <a:spLocks noGrp="1"/>
          </p:cNvSpPr>
          <p:nvPr>
            <p:ph idx="1"/>
          </p:nvPr>
        </p:nvSpPr>
        <p:spPr>
          <a:xfrm>
            <a:off x="68593" y="1772816"/>
            <a:ext cx="4752652" cy="4176241"/>
          </a:xfrm>
        </p:spPr>
        <p:txBody>
          <a:bodyPr/>
          <a:lstStyle/>
          <a:p>
            <a:pPr>
              <a:lnSpc>
                <a:spcPct val="110000"/>
              </a:lnSpc>
            </a:pPr>
            <a:r>
              <a:rPr lang="zh-CN" altLang="en-US" sz="2400" dirty="0"/>
              <a:t>课堂讲授</a:t>
            </a:r>
            <a:r>
              <a:rPr lang="en-US" altLang="zh-CN" sz="2400" dirty="0"/>
              <a:t>56</a:t>
            </a:r>
            <a:r>
              <a:rPr lang="zh-CN" altLang="en-US" sz="2400" dirty="0"/>
              <a:t>学时</a:t>
            </a:r>
            <a:endParaRPr lang="en-US" altLang="zh-CN" sz="2400" dirty="0"/>
          </a:p>
          <a:p>
            <a:pPr marL="0" indent="0">
              <a:lnSpc>
                <a:spcPct val="110000"/>
              </a:lnSpc>
              <a:buNone/>
            </a:pPr>
            <a:r>
              <a:rPr lang="en-US" altLang="zh-CN" sz="2400" dirty="0"/>
              <a:t>       </a:t>
            </a:r>
            <a:r>
              <a:rPr lang="zh-CN" altLang="en-US" sz="2400" dirty="0"/>
              <a:t>周二</a:t>
            </a:r>
            <a:r>
              <a:rPr lang="en-US" altLang="zh-CN" sz="2400" dirty="0"/>
              <a:t>3</a:t>
            </a:r>
            <a:r>
              <a:rPr lang="zh-CN" altLang="en-US" sz="2400" dirty="0"/>
              <a:t>、</a:t>
            </a:r>
            <a:r>
              <a:rPr lang="en-US" altLang="zh-CN" sz="2400" dirty="0"/>
              <a:t>4</a:t>
            </a:r>
            <a:r>
              <a:rPr lang="zh-CN" altLang="en-US" sz="2400" dirty="0"/>
              <a:t>节，</a:t>
            </a:r>
            <a:r>
              <a:rPr lang="en-US" altLang="zh-CN" sz="2400" dirty="0"/>
              <a:t>2</a:t>
            </a:r>
            <a:r>
              <a:rPr lang="zh-CN" altLang="en-US" sz="2400" dirty="0"/>
              <a:t>学时</a:t>
            </a:r>
            <a:endParaRPr lang="en-US" altLang="zh-CN" sz="2400" dirty="0"/>
          </a:p>
          <a:p>
            <a:pPr marL="0" indent="0">
              <a:lnSpc>
                <a:spcPct val="110000"/>
              </a:lnSpc>
              <a:buNone/>
            </a:pPr>
            <a:r>
              <a:rPr lang="en-US" altLang="zh-CN" sz="2400" dirty="0"/>
              <a:t>       </a:t>
            </a:r>
            <a:r>
              <a:rPr lang="zh-CN" altLang="en-US" sz="2400" dirty="0"/>
              <a:t>周四</a:t>
            </a:r>
            <a:r>
              <a:rPr lang="en-US" altLang="zh-CN" sz="2400" dirty="0"/>
              <a:t>1</a:t>
            </a:r>
            <a:r>
              <a:rPr lang="zh-CN" altLang="en-US" sz="2400" dirty="0"/>
              <a:t>、</a:t>
            </a:r>
            <a:r>
              <a:rPr lang="en-US" altLang="zh-CN" sz="2400" dirty="0"/>
              <a:t>2</a:t>
            </a:r>
            <a:r>
              <a:rPr lang="zh-CN" altLang="en-US" sz="2400" dirty="0"/>
              <a:t>节，</a:t>
            </a:r>
            <a:r>
              <a:rPr lang="en-US" altLang="zh-CN" sz="2400" dirty="0"/>
              <a:t>2</a:t>
            </a:r>
            <a:r>
              <a:rPr lang="zh-CN" altLang="en-US" sz="2400" dirty="0"/>
              <a:t>学时</a:t>
            </a:r>
            <a:endParaRPr lang="en-US" altLang="zh-CN" sz="2400" dirty="0"/>
          </a:p>
          <a:p>
            <a:pPr>
              <a:lnSpc>
                <a:spcPct val="110000"/>
              </a:lnSpc>
            </a:pPr>
            <a:r>
              <a:rPr lang="zh-CN" altLang="en-US" sz="2400" dirty="0"/>
              <a:t>上机实验</a:t>
            </a:r>
            <a:r>
              <a:rPr lang="en-US" altLang="zh-CN" sz="2400" dirty="0"/>
              <a:t>8</a:t>
            </a:r>
            <a:r>
              <a:rPr lang="zh-CN" altLang="en-US" sz="2400" dirty="0"/>
              <a:t>学时</a:t>
            </a:r>
            <a:endParaRPr lang="en-US" altLang="zh-CN" sz="2400" dirty="0"/>
          </a:p>
          <a:p>
            <a:pPr marL="0" indent="0">
              <a:lnSpc>
                <a:spcPct val="110000"/>
              </a:lnSpc>
              <a:buNone/>
            </a:pPr>
            <a:r>
              <a:rPr lang="en-US" altLang="zh-CN" sz="2400" dirty="0"/>
              <a:t>          </a:t>
            </a:r>
            <a:r>
              <a:rPr lang="zh-CN" altLang="en-US" sz="2400" dirty="0"/>
              <a:t>两次</a:t>
            </a:r>
          </a:p>
        </p:txBody>
      </p:sp>
      <p:graphicFrame>
        <p:nvGraphicFramePr>
          <p:cNvPr id="4" name="图表 3"/>
          <p:cNvGraphicFramePr/>
          <p:nvPr>
            <p:extLst>
              <p:ext uri="{D42A27DB-BD31-4B8C-83A1-F6EECF244321}">
                <p14:modId xmlns:p14="http://schemas.microsoft.com/office/powerpoint/2010/main" val="4174947117"/>
              </p:ext>
            </p:extLst>
          </p:nvPr>
        </p:nvGraphicFramePr>
        <p:xfrm>
          <a:off x="4716016" y="2060848"/>
          <a:ext cx="4215375" cy="31683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350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 calcmode="lin" valueType="num">
                                      <p:cBhvr additive="base">
                                        <p:cTn id="16"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8">
                                            <p:txEl>
                                              <p:pRg st="1" end="1"/>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 calcmode="lin" valueType="num">
                                      <p:cBhvr additive="base">
                                        <p:cTn id="20"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 calcmode="lin" valueType="num">
                                      <p:cBhvr additive="base">
                                        <p:cTn id="26"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8">
                                            <p:txEl>
                                              <p:pRg st="3" end="3"/>
                                            </p:txEl>
                                          </p:spTgt>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 calcmode="lin" valueType="num">
                                      <p:cBhvr additive="base">
                                        <p:cTn id="30"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1.2.3 </a:t>
            </a:r>
            <a:r>
              <a:rPr lang="zh-CN" altLang="en-US" dirty="0">
                <a:latin typeface="Times New Roman" pitchFamily="18" charset="0"/>
                <a:ea typeface="黑体" pitchFamily="49" charset="-122"/>
                <a:cs typeface="Times New Roman" pitchFamily="18" charset="0"/>
              </a:rPr>
              <a:t>多道批处理系统</a:t>
            </a:r>
          </a:p>
        </p:txBody>
      </p:sp>
      <p:sp>
        <p:nvSpPr>
          <p:cNvPr id="6" name="TextBox 5"/>
          <p:cNvSpPr txBox="1"/>
          <p:nvPr/>
        </p:nvSpPr>
        <p:spPr>
          <a:xfrm>
            <a:off x="2051720" y="5415607"/>
            <a:ext cx="4963616" cy="461665"/>
          </a:xfrm>
          <a:prstGeom prst="rect">
            <a:avLst/>
          </a:prstGeom>
          <a:solidFill>
            <a:schemeClr val="bg1"/>
          </a:solidFill>
        </p:spPr>
        <p:txBody>
          <a:bodyPr wrap="square" rtlCol="0">
            <a:spAutoFit/>
          </a:bodyPr>
          <a:lstStyle/>
          <a:p>
            <a:r>
              <a:rPr lang="zh-CN" altLang="en-US" sz="2400" dirty="0"/>
              <a:t>             三个程序的多道程序设计</a:t>
            </a:r>
          </a:p>
        </p:txBody>
      </p:sp>
      <p:pic>
        <p:nvPicPr>
          <p:cNvPr id="146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562" y="1484784"/>
            <a:ext cx="8034910"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274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146434"/>
                                        </p:tgtEl>
                                        <p:attrNameLst>
                                          <p:attrName>style.visibility</p:attrName>
                                        </p:attrNameLst>
                                      </p:cBhvr>
                                      <p:to>
                                        <p:strVal val="visible"/>
                                      </p:to>
                                    </p:set>
                                    <p:animEffect transition="in" filter="circle(in)">
                                      <p:cBhvr>
                                        <p:cTn id="10" dur="2000"/>
                                        <p:tgtEl>
                                          <p:spTgt spid="146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内容占位符 2"/>
          <p:cNvSpPr>
            <a:spLocks/>
          </p:cNvSpPr>
          <p:nvPr/>
        </p:nvSpPr>
        <p:spPr bwMode="auto">
          <a:xfrm>
            <a:off x="251470" y="1340768"/>
            <a:ext cx="8569002"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多道程序设计示例</a:t>
            </a:r>
            <a:endParaRPr lang="en-US" altLang="zh-CN" sz="2800" dirty="0">
              <a:latin typeface="Times New Roman" pitchFamily="18" charset="0"/>
              <a:ea typeface="黑体" pitchFamily="49" charset="-122"/>
              <a:cs typeface="Times New Roman" pitchFamily="18" charset="0"/>
            </a:endParaRPr>
          </a:p>
          <a:p>
            <a:pPr marL="742950" lvl="1" indent="-285750" eaLnBrk="0" hangingPunct="0">
              <a:lnSpc>
                <a:spcPct val="120000"/>
              </a:lnSpc>
              <a:spcBef>
                <a:spcPct val="20000"/>
              </a:spcBef>
              <a:buFont typeface="Arial" charset="0"/>
              <a:buChar char="–"/>
            </a:pPr>
            <a:r>
              <a:rPr lang="zh-CN" altLang="en-US" sz="2400" dirty="0">
                <a:latin typeface="Times New Roman" pitchFamily="18" charset="0"/>
                <a:ea typeface="黑体" pitchFamily="49" charset="-122"/>
                <a:cs typeface="Times New Roman" pitchFamily="18" charset="0"/>
              </a:rPr>
              <a:t>系统可用内存</a:t>
            </a:r>
            <a:r>
              <a:rPr lang="en-US" altLang="zh-CN" sz="2400" dirty="0">
                <a:latin typeface="Times New Roman" pitchFamily="18" charset="0"/>
                <a:ea typeface="黑体" pitchFamily="49" charset="-122"/>
                <a:cs typeface="Times New Roman" pitchFamily="18" charset="0"/>
              </a:rPr>
              <a:t>250MB</a:t>
            </a:r>
          </a:p>
          <a:p>
            <a:pPr marL="742950" lvl="1" indent="-285750" eaLnBrk="0" hangingPunct="0">
              <a:lnSpc>
                <a:spcPct val="120000"/>
              </a:lnSpc>
              <a:spcBef>
                <a:spcPct val="20000"/>
              </a:spcBef>
              <a:buFont typeface="Arial" charset="0"/>
              <a:buChar char="–"/>
            </a:pPr>
            <a:r>
              <a:rPr lang="zh-CN" altLang="en-US" sz="2400" dirty="0">
                <a:latin typeface="Times New Roman" pitchFamily="18" charset="0"/>
                <a:ea typeface="黑体" pitchFamily="49" charset="-122"/>
                <a:cs typeface="Times New Roman" pitchFamily="18" charset="0"/>
              </a:rPr>
              <a:t>示例程序执行属性</a:t>
            </a:r>
          </a:p>
        </p:txBody>
      </p:sp>
      <p:sp>
        <p:nvSpPr>
          <p:cNvPr id="7"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1.2.3 </a:t>
            </a:r>
            <a:r>
              <a:rPr lang="zh-CN" altLang="en-US" dirty="0">
                <a:latin typeface="Times New Roman" pitchFamily="18" charset="0"/>
                <a:ea typeface="黑体" pitchFamily="49" charset="-122"/>
                <a:cs typeface="Times New Roman" pitchFamily="18" charset="0"/>
              </a:rPr>
              <a:t>多道批处理系统</a:t>
            </a:r>
          </a:p>
        </p:txBody>
      </p:sp>
      <p:pic>
        <p:nvPicPr>
          <p:cNvPr id="148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22" y="3140968"/>
            <a:ext cx="8164867" cy="2612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442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 calcmode="lin" valueType="num">
                                      <p:cBhvr additive="base">
                                        <p:cTn id="7" dur="500" fill="hold"/>
                                        <p:tgtEl>
                                          <p:spTgt spid="849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49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4995">
                                            <p:txEl>
                                              <p:pRg st="1" end="1"/>
                                            </p:txEl>
                                          </p:spTgt>
                                        </p:tgtEl>
                                        <p:attrNameLst>
                                          <p:attrName>style.visibility</p:attrName>
                                        </p:attrNameLst>
                                      </p:cBhvr>
                                      <p:to>
                                        <p:strVal val="visible"/>
                                      </p:to>
                                    </p:set>
                                    <p:anim calcmode="lin" valueType="num">
                                      <p:cBhvr additive="base">
                                        <p:cTn id="13" dur="500" fill="hold"/>
                                        <p:tgtEl>
                                          <p:spTgt spid="849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49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4995">
                                            <p:txEl>
                                              <p:pRg st="2" end="2"/>
                                            </p:txEl>
                                          </p:spTgt>
                                        </p:tgtEl>
                                        <p:attrNameLst>
                                          <p:attrName>style.visibility</p:attrName>
                                        </p:attrNameLst>
                                      </p:cBhvr>
                                      <p:to>
                                        <p:strVal val="visible"/>
                                      </p:to>
                                    </p:set>
                                    <p:anim calcmode="lin" valueType="num">
                                      <p:cBhvr additive="base">
                                        <p:cTn id="19" dur="500" fill="hold"/>
                                        <p:tgtEl>
                                          <p:spTgt spid="849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49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148482"/>
                                        </p:tgtEl>
                                        <p:attrNameLst>
                                          <p:attrName>style.visibility</p:attrName>
                                        </p:attrNameLst>
                                      </p:cBhvr>
                                      <p:to>
                                        <p:strVal val="visible"/>
                                      </p:to>
                                    </p:set>
                                    <p:animEffect transition="in" filter="circle(in)">
                                      <p:cBhvr>
                                        <p:cTn id="25" dur="2000"/>
                                        <p:tgtEl>
                                          <p:spTgt spid="148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内容占位符 2"/>
          <p:cNvSpPr>
            <a:spLocks/>
          </p:cNvSpPr>
          <p:nvPr/>
        </p:nvSpPr>
        <p:spPr bwMode="auto">
          <a:xfrm>
            <a:off x="251470" y="1052736"/>
            <a:ext cx="8569002"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多道程序设计技术可以显著提高系统设备利用率</a:t>
            </a:r>
          </a:p>
        </p:txBody>
      </p:sp>
      <p:sp>
        <p:nvSpPr>
          <p:cNvPr id="7"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1.2.3 </a:t>
            </a:r>
            <a:r>
              <a:rPr lang="zh-CN" altLang="en-US" dirty="0">
                <a:latin typeface="Times New Roman" pitchFamily="18" charset="0"/>
                <a:ea typeface="黑体" pitchFamily="49" charset="-122"/>
                <a:cs typeface="Times New Roman" pitchFamily="18" charset="0"/>
              </a:rPr>
              <a:t>多道批处理系统</a:t>
            </a:r>
          </a:p>
        </p:txBody>
      </p:sp>
      <p:sp>
        <p:nvSpPr>
          <p:cNvPr id="6" name="TextBox 5"/>
          <p:cNvSpPr txBox="1"/>
          <p:nvPr/>
        </p:nvSpPr>
        <p:spPr>
          <a:xfrm>
            <a:off x="1691680" y="6150495"/>
            <a:ext cx="2065745" cy="461665"/>
          </a:xfrm>
          <a:prstGeom prst="rect">
            <a:avLst/>
          </a:prstGeom>
          <a:solidFill>
            <a:schemeClr val="bg1"/>
          </a:solidFill>
        </p:spPr>
        <p:txBody>
          <a:bodyPr wrap="square" rtlCol="0">
            <a:spAutoFit/>
          </a:bodyPr>
          <a:lstStyle/>
          <a:p>
            <a:r>
              <a:rPr lang="zh-CN" altLang="en-US" sz="2400" dirty="0"/>
              <a:t>单道程序设计</a:t>
            </a:r>
          </a:p>
        </p:txBody>
      </p:sp>
      <p:pic>
        <p:nvPicPr>
          <p:cNvPr id="147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585966"/>
            <a:ext cx="7128792" cy="4637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724128" y="6193114"/>
            <a:ext cx="2065745" cy="461665"/>
          </a:xfrm>
          <a:prstGeom prst="rect">
            <a:avLst/>
          </a:prstGeom>
          <a:solidFill>
            <a:schemeClr val="bg1"/>
          </a:solidFill>
        </p:spPr>
        <p:txBody>
          <a:bodyPr wrap="square" rtlCol="0">
            <a:spAutoFit/>
          </a:bodyPr>
          <a:lstStyle/>
          <a:p>
            <a:r>
              <a:rPr lang="zh-CN" altLang="en-US" sz="2400" dirty="0"/>
              <a:t>多道程序设计</a:t>
            </a:r>
          </a:p>
        </p:txBody>
      </p:sp>
    </p:spTree>
    <p:extLst>
      <p:ext uri="{BB962C8B-B14F-4D97-AF65-F5344CB8AC3E}">
        <p14:creationId xmlns:p14="http://schemas.microsoft.com/office/powerpoint/2010/main" val="260215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 calcmode="lin" valueType="num">
                                      <p:cBhvr additive="base">
                                        <p:cTn id="7" dur="500" fill="hold"/>
                                        <p:tgtEl>
                                          <p:spTgt spid="849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49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ircle(in)">
                                      <p:cBhvr>
                                        <p:cTn id="16" dur="2000"/>
                                        <p:tgtEl>
                                          <p:spTgt spid="8"/>
                                        </p:tgtEl>
                                      </p:cBhvr>
                                    </p:animEffect>
                                  </p:childTnLst>
                                </p:cTn>
                              </p:par>
                              <p:par>
                                <p:cTn id="17" presetID="6" presetClass="entr" presetSubtype="16" fill="hold" nodeType="withEffect">
                                  <p:stCondLst>
                                    <p:cond delay="0"/>
                                  </p:stCondLst>
                                  <p:childTnLst>
                                    <p:set>
                                      <p:cBhvr>
                                        <p:cTn id="18" dur="1" fill="hold">
                                          <p:stCondLst>
                                            <p:cond delay="0"/>
                                          </p:stCondLst>
                                        </p:cTn>
                                        <p:tgtEl>
                                          <p:spTgt spid="147458"/>
                                        </p:tgtEl>
                                        <p:attrNameLst>
                                          <p:attrName>style.visibility</p:attrName>
                                        </p:attrNameLst>
                                      </p:cBhvr>
                                      <p:to>
                                        <p:strVal val="visible"/>
                                      </p:to>
                                    </p:set>
                                    <p:animEffect transition="in" filter="circle(in)">
                                      <p:cBhvr>
                                        <p:cTn id="19" dur="2000"/>
                                        <p:tgtEl>
                                          <p:spTgt spid="147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1.2.3 </a:t>
            </a:r>
            <a:r>
              <a:rPr lang="zh-CN" altLang="en-US" dirty="0">
                <a:latin typeface="Times New Roman" pitchFamily="18" charset="0"/>
                <a:ea typeface="黑体" pitchFamily="49" charset="-122"/>
                <a:cs typeface="Times New Roman" pitchFamily="18" charset="0"/>
              </a:rPr>
              <a:t>多道批处理系统</a:t>
            </a:r>
          </a:p>
        </p:txBody>
      </p:sp>
      <p:sp>
        <p:nvSpPr>
          <p:cNvPr id="87043" name="内容占位符 2"/>
          <p:cNvSpPr>
            <a:spLocks/>
          </p:cNvSpPr>
          <p:nvPr/>
        </p:nvSpPr>
        <p:spPr bwMode="auto">
          <a:xfrm>
            <a:off x="611188" y="1126009"/>
            <a:ext cx="8353425" cy="503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多道批处理系统</a:t>
            </a:r>
            <a:r>
              <a:rPr lang="en-US" altLang="zh-CN" sz="2800" dirty="0">
                <a:latin typeface="Times New Roman" pitchFamily="18" charset="0"/>
                <a:ea typeface="黑体" pitchFamily="49" charset="-122"/>
                <a:cs typeface="Times New Roman" pitchFamily="18" charset="0"/>
              </a:rPr>
              <a:t>——</a:t>
            </a:r>
            <a:r>
              <a:rPr lang="zh-CN" altLang="en-US" sz="2800" dirty="0">
                <a:latin typeface="Times New Roman" pitchFamily="18" charset="0"/>
                <a:ea typeface="黑体" pitchFamily="49" charset="-122"/>
                <a:cs typeface="Times New Roman" pitchFamily="18" charset="0"/>
              </a:rPr>
              <a:t>简单批处理系统的改进</a:t>
            </a:r>
          </a:p>
          <a:p>
            <a:pPr marL="742950" lvl="1" indent="-285750" eaLnBrk="0" hangingPunct="0">
              <a:spcBef>
                <a:spcPct val="20000"/>
              </a:spcBef>
              <a:buFont typeface="Arial" charset="0"/>
              <a:buChar char="–"/>
            </a:pPr>
            <a:r>
              <a:rPr lang="zh-CN" altLang="en-US" sz="2400" dirty="0">
                <a:latin typeface="+mn-ea"/>
                <a:ea typeface="+mn-ea"/>
                <a:cs typeface="Times New Roman" pitchFamily="18" charset="0"/>
              </a:rPr>
              <a:t>内存中同时存放</a:t>
            </a:r>
            <a:r>
              <a:rPr lang="zh-CN" altLang="en-US" sz="2400" b="1" dirty="0">
                <a:solidFill>
                  <a:srgbClr val="FF0000"/>
                </a:solidFill>
                <a:latin typeface="+mn-ea"/>
                <a:ea typeface="+mn-ea"/>
                <a:cs typeface="Times New Roman" pitchFamily="18" charset="0"/>
              </a:rPr>
              <a:t>多个</a:t>
            </a:r>
            <a:r>
              <a:rPr lang="zh-CN" altLang="en-US" sz="2400" dirty="0">
                <a:latin typeface="+mn-ea"/>
                <a:ea typeface="+mn-ea"/>
                <a:cs typeface="Times New Roman" pitchFamily="18" charset="0"/>
              </a:rPr>
              <a:t>作业</a:t>
            </a:r>
          </a:p>
          <a:p>
            <a:pPr marL="742950" lvl="1" indent="-285750" eaLnBrk="0" hangingPunct="0">
              <a:spcBef>
                <a:spcPct val="20000"/>
              </a:spcBef>
              <a:buFont typeface="Arial" charset="0"/>
              <a:buChar char="–"/>
            </a:pPr>
            <a:r>
              <a:rPr lang="zh-CN" altLang="en-US" sz="2400" dirty="0">
                <a:latin typeface="+mn-ea"/>
                <a:ea typeface="+mn-ea"/>
                <a:cs typeface="Times New Roman" pitchFamily="18" charset="0"/>
              </a:rPr>
              <a:t>多个作业可</a:t>
            </a:r>
            <a:r>
              <a:rPr lang="zh-CN" altLang="en-US" sz="2400" b="1" dirty="0">
                <a:solidFill>
                  <a:srgbClr val="0033CC"/>
                </a:solidFill>
                <a:latin typeface="+mn-ea"/>
                <a:ea typeface="+mn-ea"/>
                <a:cs typeface="Times New Roman" pitchFamily="18" charset="0"/>
              </a:rPr>
              <a:t>并发</a:t>
            </a:r>
            <a:r>
              <a:rPr lang="zh-CN" altLang="en-US" sz="2400" dirty="0">
                <a:latin typeface="+mn-ea"/>
                <a:ea typeface="+mn-ea"/>
                <a:cs typeface="Times New Roman" pitchFamily="18" charset="0"/>
              </a:rPr>
              <a:t>执行</a:t>
            </a:r>
          </a:p>
          <a:p>
            <a:pPr marL="742950" lvl="1" indent="-285750" eaLnBrk="0" hangingPunct="0">
              <a:spcBef>
                <a:spcPct val="20000"/>
              </a:spcBef>
              <a:buFont typeface="Arial" charset="0"/>
              <a:buChar char="–"/>
            </a:pPr>
            <a:r>
              <a:rPr lang="zh-CN" altLang="en-US" sz="2400" b="1" dirty="0">
                <a:solidFill>
                  <a:srgbClr val="7030A0"/>
                </a:solidFill>
                <a:latin typeface="+mn-ea"/>
                <a:ea typeface="+mn-ea"/>
                <a:cs typeface="Times New Roman" pitchFamily="18" charset="0"/>
              </a:rPr>
              <a:t>作业调度程序</a:t>
            </a:r>
            <a:r>
              <a:rPr lang="zh-CN" altLang="en-US" sz="2400" dirty="0">
                <a:latin typeface="+mn-ea"/>
                <a:ea typeface="+mn-ea"/>
                <a:cs typeface="Times New Roman" pitchFamily="18" charset="0"/>
              </a:rPr>
              <a:t>负责作业的调度</a:t>
            </a:r>
          </a:p>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多道批处理系统的硬件支持</a:t>
            </a:r>
            <a:endParaRPr lang="en-US" altLang="zh-CN" sz="2800" dirty="0">
              <a:latin typeface="Times New Roman" pitchFamily="18" charset="0"/>
              <a:ea typeface="黑体" pitchFamily="49" charset="-122"/>
              <a:cs typeface="Times New Roman" pitchFamily="18" charset="0"/>
            </a:endParaRPr>
          </a:p>
          <a:p>
            <a:pPr marL="742950" lvl="1" indent="-285750" eaLnBrk="0" hangingPunct="0">
              <a:spcBef>
                <a:spcPct val="20000"/>
              </a:spcBef>
              <a:buFont typeface="Arial" charset="0"/>
              <a:buChar char="–"/>
            </a:pPr>
            <a:r>
              <a:rPr lang="en-US" altLang="zh-CN" sz="2400" dirty="0">
                <a:latin typeface="+mn-ea"/>
                <a:cs typeface="Times New Roman" pitchFamily="18" charset="0"/>
              </a:rPr>
              <a:t>I/O</a:t>
            </a:r>
            <a:r>
              <a:rPr lang="zh-CN" altLang="en-US" sz="2400" dirty="0">
                <a:latin typeface="+mn-ea"/>
                <a:cs typeface="Times New Roman" pitchFamily="18" charset="0"/>
              </a:rPr>
              <a:t>中断</a:t>
            </a:r>
          </a:p>
          <a:p>
            <a:pPr marL="742950" lvl="1" indent="-285750" eaLnBrk="0" hangingPunct="0">
              <a:spcBef>
                <a:spcPct val="20000"/>
              </a:spcBef>
              <a:buFont typeface="Arial" charset="0"/>
              <a:buChar char="–"/>
            </a:pPr>
            <a:r>
              <a:rPr lang="en-US" altLang="zh-CN" sz="2400" dirty="0">
                <a:latin typeface="+mn-ea"/>
                <a:cs typeface="Times New Roman" pitchFamily="18" charset="0"/>
              </a:rPr>
              <a:t>DMA</a:t>
            </a:r>
          </a:p>
          <a:p>
            <a:pPr marL="742950" lvl="1" indent="-285750" eaLnBrk="0" hangingPunct="0">
              <a:spcBef>
                <a:spcPct val="20000"/>
              </a:spcBef>
              <a:buFont typeface="Arial" charset="0"/>
              <a:buChar char="–"/>
            </a:pPr>
            <a:r>
              <a:rPr lang="en-US" altLang="zh-CN" sz="2400" dirty="0">
                <a:latin typeface="+mn-ea"/>
                <a:cs typeface="Times New Roman" pitchFamily="18" charset="0"/>
              </a:rPr>
              <a:t>…</a:t>
            </a:r>
            <a:endParaRPr lang="en-US" altLang="zh-CN" sz="2800" dirty="0">
              <a:latin typeface="Times New Roman" pitchFamily="18" charset="0"/>
              <a:ea typeface="黑体" pitchFamily="49" charset="-122"/>
              <a:cs typeface="Times New Roman" pitchFamily="18" charset="0"/>
            </a:endParaRPr>
          </a:p>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多道批处理系统的特征</a:t>
            </a:r>
          </a:p>
          <a:p>
            <a:pPr lvl="1" eaLnBrk="0" hangingPunct="0">
              <a:spcBef>
                <a:spcPct val="20000"/>
              </a:spcBef>
            </a:pPr>
            <a:r>
              <a:rPr lang="zh-CN" altLang="en-US" sz="2400" dirty="0">
                <a:latin typeface="+mn-ea"/>
                <a:ea typeface="+mn-ea"/>
                <a:cs typeface="Times New Roman" pitchFamily="18" charset="0"/>
              </a:rPr>
              <a:t>多道性、调度性、无序性、无交互能力</a:t>
            </a:r>
            <a:endParaRPr lang="zh-CN" altLang="en-US" sz="2000" dirty="0">
              <a:latin typeface="+mn-ea"/>
              <a:ea typeface="+mn-ea"/>
              <a:cs typeface="Times New Roman" pitchFamily="18" charset="0"/>
            </a:endParaRPr>
          </a:p>
        </p:txBody>
      </p:sp>
      <p:sp>
        <p:nvSpPr>
          <p:cNvPr id="87044" name="AutoShape 4"/>
          <p:cNvSpPr>
            <a:spLocks/>
          </p:cNvSpPr>
          <p:nvPr/>
        </p:nvSpPr>
        <p:spPr bwMode="auto">
          <a:xfrm>
            <a:off x="4903788" y="1846089"/>
            <a:ext cx="142875" cy="719137"/>
          </a:xfrm>
          <a:prstGeom prst="rightBrace">
            <a:avLst>
              <a:gd name="adj1" fmla="val 4194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045" name="Text Box 5"/>
          <p:cNvSpPr txBox="1">
            <a:spLocks noChangeArrowheads="1"/>
          </p:cNvSpPr>
          <p:nvPr/>
        </p:nvSpPr>
        <p:spPr bwMode="auto">
          <a:xfrm>
            <a:off x="5062538" y="1931814"/>
            <a:ext cx="2030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rgbClr val="CC0066"/>
                </a:solidFill>
                <a:latin typeface="Times New Roman" pitchFamily="18" charset="0"/>
                <a:cs typeface="Times New Roman" pitchFamily="18" charset="0"/>
              </a:rPr>
              <a:t>多道程序设计</a:t>
            </a:r>
          </a:p>
        </p:txBody>
      </p:sp>
    </p:spTree>
    <p:extLst>
      <p:ext uri="{BB962C8B-B14F-4D97-AF65-F5344CB8AC3E}">
        <p14:creationId xmlns:p14="http://schemas.microsoft.com/office/powerpoint/2010/main" val="358911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 calcmode="lin" valueType="num">
                                      <p:cBhvr additive="base">
                                        <p:cTn id="7" dur="500" fill="hold"/>
                                        <p:tgtEl>
                                          <p:spTgt spid="870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70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7043">
                                            <p:txEl>
                                              <p:pRg st="1" end="1"/>
                                            </p:txEl>
                                          </p:spTgt>
                                        </p:tgtEl>
                                        <p:attrNameLst>
                                          <p:attrName>style.visibility</p:attrName>
                                        </p:attrNameLst>
                                      </p:cBhvr>
                                      <p:to>
                                        <p:strVal val="visible"/>
                                      </p:to>
                                    </p:set>
                                    <p:anim calcmode="lin" valueType="num">
                                      <p:cBhvr additive="base">
                                        <p:cTn id="13" dur="500" fill="hold"/>
                                        <p:tgtEl>
                                          <p:spTgt spid="8704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70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7043">
                                            <p:txEl>
                                              <p:pRg st="2" end="2"/>
                                            </p:txEl>
                                          </p:spTgt>
                                        </p:tgtEl>
                                        <p:attrNameLst>
                                          <p:attrName>style.visibility</p:attrName>
                                        </p:attrNameLst>
                                      </p:cBhvr>
                                      <p:to>
                                        <p:strVal val="visible"/>
                                      </p:to>
                                    </p:set>
                                    <p:anim calcmode="lin" valueType="num">
                                      <p:cBhvr additive="base">
                                        <p:cTn id="19" dur="500" fill="hold"/>
                                        <p:tgtEl>
                                          <p:spTgt spid="8704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70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87044"/>
                                        </p:tgtEl>
                                        <p:attrNameLst>
                                          <p:attrName>style.visibility</p:attrName>
                                        </p:attrNameLst>
                                      </p:cBhvr>
                                      <p:to>
                                        <p:strVal val="visible"/>
                                      </p:to>
                                    </p:set>
                                    <p:animEffect transition="in" filter="circle(in)">
                                      <p:cBhvr>
                                        <p:cTn id="25" dur="2000"/>
                                        <p:tgtEl>
                                          <p:spTgt spid="87044"/>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87045"/>
                                        </p:tgtEl>
                                        <p:attrNameLst>
                                          <p:attrName>style.visibility</p:attrName>
                                        </p:attrNameLst>
                                      </p:cBhvr>
                                      <p:to>
                                        <p:strVal val="visible"/>
                                      </p:to>
                                    </p:set>
                                    <p:animEffect transition="in" filter="circle(in)">
                                      <p:cBhvr>
                                        <p:cTn id="28" dur="2000"/>
                                        <p:tgtEl>
                                          <p:spTgt spid="8704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87043">
                                            <p:txEl>
                                              <p:pRg st="3" end="3"/>
                                            </p:txEl>
                                          </p:spTgt>
                                        </p:tgtEl>
                                        <p:attrNameLst>
                                          <p:attrName>style.visibility</p:attrName>
                                        </p:attrNameLst>
                                      </p:cBhvr>
                                      <p:to>
                                        <p:strVal val="visible"/>
                                      </p:to>
                                    </p:set>
                                    <p:anim calcmode="lin" valueType="num">
                                      <p:cBhvr additive="base">
                                        <p:cTn id="33" dur="500" fill="hold"/>
                                        <p:tgtEl>
                                          <p:spTgt spid="87043">
                                            <p:txEl>
                                              <p:pRg st="3" end="3"/>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8704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87043">
                                            <p:txEl>
                                              <p:pRg st="4" end="4"/>
                                            </p:txEl>
                                          </p:spTgt>
                                        </p:tgtEl>
                                        <p:attrNameLst>
                                          <p:attrName>style.visibility</p:attrName>
                                        </p:attrNameLst>
                                      </p:cBhvr>
                                      <p:to>
                                        <p:strVal val="visible"/>
                                      </p:to>
                                    </p:set>
                                    <p:anim calcmode="lin" valueType="num">
                                      <p:cBhvr additive="base">
                                        <p:cTn id="39" dur="500" fill="hold"/>
                                        <p:tgtEl>
                                          <p:spTgt spid="87043">
                                            <p:txEl>
                                              <p:pRg st="4" end="4"/>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8704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87043">
                                            <p:txEl>
                                              <p:pRg st="5" end="5"/>
                                            </p:txEl>
                                          </p:spTgt>
                                        </p:tgtEl>
                                        <p:attrNameLst>
                                          <p:attrName>style.visibility</p:attrName>
                                        </p:attrNameLst>
                                      </p:cBhvr>
                                      <p:to>
                                        <p:strVal val="visible"/>
                                      </p:to>
                                    </p:set>
                                    <p:anim calcmode="lin" valueType="num">
                                      <p:cBhvr additive="base">
                                        <p:cTn id="45" dur="500" fill="hold"/>
                                        <p:tgtEl>
                                          <p:spTgt spid="87043">
                                            <p:txEl>
                                              <p:pRg st="5" end="5"/>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8704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87043">
                                            <p:txEl>
                                              <p:pRg st="6" end="6"/>
                                            </p:txEl>
                                          </p:spTgt>
                                        </p:tgtEl>
                                        <p:attrNameLst>
                                          <p:attrName>style.visibility</p:attrName>
                                        </p:attrNameLst>
                                      </p:cBhvr>
                                      <p:to>
                                        <p:strVal val="visible"/>
                                      </p:to>
                                    </p:set>
                                    <p:anim calcmode="lin" valueType="num">
                                      <p:cBhvr additive="base">
                                        <p:cTn id="51" dur="500" fill="hold"/>
                                        <p:tgtEl>
                                          <p:spTgt spid="87043">
                                            <p:txEl>
                                              <p:pRg st="6" end="6"/>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8704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87043">
                                            <p:txEl>
                                              <p:pRg st="7" end="7"/>
                                            </p:txEl>
                                          </p:spTgt>
                                        </p:tgtEl>
                                        <p:attrNameLst>
                                          <p:attrName>style.visibility</p:attrName>
                                        </p:attrNameLst>
                                      </p:cBhvr>
                                      <p:to>
                                        <p:strVal val="visible"/>
                                      </p:to>
                                    </p:set>
                                    <p:anim calcmode="lin" valueType="num">
                                      <p:cBhvr additive="base">
                                        <p:cTn id="57" dur="500" fill="hold"/>
                                        <p:tgtEl>
                                          <p:spTgt spid="87043">
                                            <p:txEl>
                                              <p:pRg st="7" end="7"/>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8704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nodeType="clickEffect">
                                  <p:stCondLst>
                                    <p:cond delay="0"/>
                                  </p:stCondLst>
                                  <p:childTnLst>
                                    <p:set>
                                      <p:cBhvr>
                                        <p:cTn id="62" dur="1" fill="hold">
                                          <p:stCondLst>
                                            <p:cond delay="0"/>
                                          </p:stCondLst>
                                        </p:cTn>
                                        <p:tgtEl>
                                          <p:spTgt spid="87043">
                                            <p:txEl>
                                              <p:pRg st="8" end="8"/>
                                            </p:txEl>
                                          </p:spTgt>
                                        </p:tgtEl>
                                        <p:attrNameLst>
                                          <p:attrName>style.visibility</p:attrName>
                                        </p:attrNameLst>
                                      </p:cBhvr>
                                      <p:to>
                                        <p:strVal val="visible"/>
                                      </p:to>
                                    </p:set>
                                    <p:anim calcmode="lin" valueType="num">
                                      <p:cBhvr additive="base">
                                        <p:cTn id="63" dur="500" fill="hold"/>
                                        <p:tgtEl>
                                          <p:spTgt spid="87043">
                                            <p:txEl>
                                              <p:pRg st="8" end="8"/>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8704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nodeType="clickEffect">
                                  <p:stCondLst>
                                    <p:cond delay="0"/>
                                  </p:stCondLst>
                                  <p:childTnLst>
                                    <p:set>
                                      <p:cBhvr>
                                        <p:cTn id="68" dur="1" fill="hold">
                                          <p:stCondLst>
                                            <p:cond delay="0"/>
                                          </p:stCondLst>
                                        </p:cTn>
                                        <p:tgtEl>
                                          <p:spTgt spid="87043">
                                            <p:txEl>
                                              <p:pRg st="9" end="9"/>
                                            </p:txEl>
                                          </p:spTgt>
                                        </p:tgtEl>
                                        <p:attrNameLst>
                                          <p:attrName>style.visibility</p:attrName>
                                        </p:attrNameLst>
                                      </p:cBhvr>
                                      <p:to>
                                        <p:strVal val="visible"/>
                                      </p:to>
                                    </p:set>
                                    <p:anim calcmode="lin" valueType="num">
                                      <p:cBhvr additive="base">
                                        <p:cTn id="69" dur="500" fill="hold"/>
                                        <p:tgtEl>
                                          <p:spTgt spid="87043">
                                            <p:txEl>
                                              <p:pRg st="9" end="9"/>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87043">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4" grpId="0" animBg="1"/>
      <p:bldP spid="8704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3428182"/>
            <a:ext cx="4742102"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1.2.4 </a:t>
            </a:r>
            <a:r>
              <a:rPr lang="zh-CN" altLang="en-US" dirty="0">
                <a:latin typeface="Times New Roman" pitchFamily="18" charset="0"/>
                <a:ea typeface="黑体" pitchFamily="49" charset="-122"/>
                <a:cs typeface="Times New Roman" pitchFamily="18" charset="0"/>
              </a:rPr>
              <a:t>分时系统</a:t>
            </a:r>
          </a:p>
        </p:txBody>
      </p:sp>
      <p:sp>
        <p:nvSpPr>
          <p:cNvPr id="94211" name="内容占位符 2"/>
          <p:cNvSpPr>
            <a:spLocks/>
          </p:cNvSpPr>
          <p:nvPr/>
        </p:nvSpPr>
        <p:spPr bwMode="auto">
          <a:xfrm>
            <a:off x="179512" y="1052265"/>
            <a:ext cx="8137525" cy="518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产生原因</a:t>
            </a:r>
          </a:p>
          <a:p>
            <a:pPr lvl="1" eaLnBrk="0" hangingPunct="0">
              <a:spcBef>
                <a:spcPct val="20000"/>
              </a:spcBef>
            </a:pPr>
            <a:r>
              <a:rPr lang="zh-CN" altLang="en-US" sz="2400" dirty="0">
                <a:latin typeface="Times New Roman" pitchFamily="18" charset="0"/>
                <a:cs typeface="Times New Roman" pitchFamily="18" charset="0"/>
              </a:rPr>
              <a:t>人机交互、共享主机、方便上机</a:t>
            </a:r>
            <a:endParaRPr lang="en-US" altLang="zh-CN" sz="2400" dirty="0">
              <a:latin typeface="Times New Roman" pitchFamily="18" charset="0"/>
              <a:ea typeface="黑体" pitchFamily="49" charset="-122"/>
              <a:cs typeface="Times New Roman" pitchFamily="18" charset="0"/>
            </a:endParaRPr>
          </a:p>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分时系统</a:t>
            </a:r>
          </a:p>
          <a:p>
            <a:pPr marL="742950" lvl="1" indent="-285750" eaLnBrk="0" hangingPunct="0">
              <a:lnSpc>
                <a:spcPct val="110000"/>
              </a:lnSpc>
              <a:spcBef>
                <a:spcPct val="20000"/>
              </a:spcBef>
              <a:buFont typeface="Arial" charset="0"/>
              <a:buChar char="–"/>
            </a:pPr>
            <a:r>
              <a:rPr lang="zh-CN" altLang="en-US" sz="2400" dirty="0">
                <a:latin typeface="+mn-ea"/>
                <a:ea typeface="+mn-ea"/>
                <a:cs typeface="Times New Roman" pitchFamily="18" charset="0"/>
              </a:rPr>
              <a:t>采用</a:t>
            </a:r>
            <a:r>
              <a:rPr lang="zh-CN" altLang="en-US" sz="2400" b="1" dirty="0">
                <a:solidFill>
                  <a:srgbClr val="C00000"/>
                </a:solidFill>
                <a:latin typeface="+mn-ea"/>
                <a:ea typeface="+mn-ea"/>
                <a:cs typeface="Times New Roman" pitchFamily="18" charset="0"/>
              </a:rPr>
              <a:t>多道程序</a:t>
            </a:r>
            <a:r>
              <a:rPr lang="zh-CN" altLang="en-US" sz="2400" dirty="0">
                <a:latin typeface="+mn-ea"/>
                <a:ea typeface="+mn-ea"/>
                <a:cs typeface="Times New Roman" pitchFamily="18" charset="0"/>
              </a:rPr>
              <a:t>设计技术处理多个交互作业</a:t>
            </a:r>
            <a:endParaRPr lang="en-US" altLang="zh-CN" sz="2400" dirty="0">
              <a:latin typeface="+mn-ea"/>
              <a:ea typeface="+mn-ea"/>
              <a:cs typeface="Times New Roman" pitchFamily="18" charset="0"/>
            </a:endParaRPr>
          </a:p>
          <a:p>
            <a:pPr marL="742950" lvl="1" indent="-285750" eaLnBrk="0" hangingPunct="0">
              <a:lnSpc>
                <a:spcPct val="110000"/>
              </a:lnSpc>
              <a:spcBef>
                <a:spcPct val="20000"/>
              </a:spcBef>
              <a:buFont typeface="Arial" charset="0"/>
              <a:buChar char="–"/>
            </a:pPr>
            <a:r>
              <a:rPr lang="zh-CN" altLang="en-US" sz="2400" dirty="0">
                <a:latin typeface="+mn-ea"/>
                <a:ea typeface="+mn-ea"/>
                <a:cs typeface="Times New Roman" pitchFamily="18" charset="0"/>
              </a:rPr>
              <a:t>多个用户</a:t>
            </a:r>
            <a:r>
              <a:rPr lang="zh-CN" altLang="en-US" sz="2400" b="1" dirty="0">
                <a:solidFill>
                  <a:srgbClr val="0033CC"/>
                </a:solidFill>
                <a:latin typeface="+mn-ea"/>
                <a:ea typeface="+mn-ea"/>
                <a:cs typeface="Times New Roman" pitchFamily="18" charset="0"/>
              </a:rPr>
              <a:t>共享</a:t>
            </a:r>
            <a:r>
              <a:rPr lang="zh-CN" altLang="en-US" sz="2400" dirty="0">
                <a:latin typeface="+mn-ea"/>
                <a:ea typeface="+mn-ea"/>
                <a:cs typeface="Times New Roman" pitchFamily="18" charset="0"/>
              </a:rPr>
              <a:t>处理器</a:t>
            </a:r>
            <a:endParaRPr lang="en-US" altLang="zh-CN" sz="2400" dirty="0">
              <a:latin typeface="+mn-ea"/>
              <a:ea typeface="+mn-ea"/>
              <a:cs typeface="Times New Roman" pitchFamily="18" charset="0"/>
            </a:endParaRPr>
          </a:p>
          <a:p>
            <a:pPr marL="742950" lvl="1" indent="-285750" eaLnBrk="0" hangingPunct="0">
              <a:lnSpc>
                <a:spcPct val="110000"/>
              </a:lnSpc>
              <a:spcBef>
                <a:spcPct val="20000"/>
              </a:spcBef>
              <a:buFont typeface="Arial" charset="0"/>
              <a:buChar char="–"/>
            </a:pPr>
            <a:r>
              <a:rPr lang="zh-CN" altLang="en-US" sz="2400" dirty="0">
                <a:latin typeface="+mn-ea"/>
                <a:ea typeface="+mn-ea"/>
                <a:cs typeface="Times New Roman" pitchFamily="18" charset="0"/>
              </a:rPr>
              <a:t>多个用户通过不同终端</a:t>
            </a:r>
            <a:r>
              <a:rPr lang="zh-CN" altLang="en-US" sz="2400" b="1" dirty="0">
                <a:solidFill>
                  <a:srgbClr val="7A329A"/>
                </a:solidFill>
                <a:latin typeface="+mn-ea"/>
                <a:ea typeface="+mn-ea"/>
                <a:cs typeface="Times New Roman" pitchFamily="18" charset="0"/>
              </a:rPr>
              <a:t>同时</a:t>
            </a:r>
            <a:r>
              <a:rPr lang="zh-CN" altLang="en-US" sz="2400" dirty="0">
                <a:latin typeface="+mn-ea"/>
                <a:ea typeface="+mn-ea"/>
                <a:cs typeface="Times New Roman" pitchFamily="18" charset="0"/>
              </a:rPr>
              <a:t>访问系统</a:t>
            </a:r>
            <a:endParaRPr lang="en-US" altLang="zh-CN" sz="2400" dirty="0">
              <a:latin typeface="+mn-ea"/>
              <a:ea typeface="+mn-ea"/>
              <a:cs typeface="Times New Roman" pitchFamily="18" charset="0"/>
            </a:endParaRPr>
          </a:p>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分时系统的特征</a:t>
            </a:r>
          </a:p>
          <a:p>
            <a:pPr marL="742950" lvl="1" indent="-285750" eaLnBrk="0" hangingPunct="0">
              <a:spcBef>
                <a:spcPct val="20000"/>
              </a:spcBef>
              <a:buFont typeface="Arial" charset="0"/>
              <a:buNone/>
            </a:pPr>
            <a:r>
              <a:rPr lang="zh-CN" altLang="en-US" sz="2400" dirty="0">
                <a:latin typeface="+mn-ea"/>
                <a:ea typeface="+mn-ea"/>
                <a:cs typeface="Times New Roman" pitchFamily="18" charset="0"/>
              </a:rPr>
              <a:t>多路性、独立性</a:t>
            </a:r>
            <a:endParaRPr lang="en-US" altLang="zh-CN" sz="2400" dirty="0">
              <a:latin typeface="+mn-ea"/>
              <a:ea typeface="+mn-ea"/>
              <a:cs typeface="Times New Roman" pitchFamily="18" charset="0"/>
            </a:endParaRPr>
          </a:p>
          <a:p>
            <a:pPr marL="742950" lvl="1" indent="-285750" eaLnBrk="0" hangingPunct="0">
              <a:spcBef>
                <a:spcPct val="20000"/>
              </a:spcBef>
              <a:buFont typeface="Arial" charset="0"/>
              <a:buNone/>
            </a:pPr>
            <a:r>
              <a:rPr lang="zh-CN" altLang="en-US" sz="2400" dirty="0">
                <a:latin typeface="+mn-ea"/>
                <a:ea typeface="+mn-ea"/>
                <a:cs typeface="Times New Roman" pitchFamily="18" charset="0"/>
              </a:rPr>
              <a:t>及时性、交互性</a:t>
            </a:r>
          </a:p>
        </p:txBody>
      </p:sp>
    </p:spTree>
    <p:extLst>
      <p:ext uri="{BB962C8B-B14F-4D97-AF65-F5344CB8AC3E}">
        <p14:creationId xmlns:p14="http://schemas.microsoft.com/office/powerpoint/2010/main" val="296038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 calcmode="lin" valueType="num">
                                      <p:cBhvr additive="base">
                                        <p:cTn id="7" dur="500" fill="hold"/>
                                        <p:tgtEl>
                                          <p:spTgt spid="942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42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4211">
                                            <p:txEl>
                                              <p:pRg st="1" end="1"/>
                                            </p:txEl>
                                          </p:spTgt>
                                        </p:tgtEl>
                                        <p:attrNameLst>
                                          <p:attrName>style.visibility</p:attrName>
                                        </p:attrNameLst>
                                      </p:cBhvr>
                                      <p:to>
                                        <p:strVal val="visible"/>
                                      </p:to>
                                    </p:set>
                                    <p:anim calcmode="lin" valueType="num">
                                      <p:cBhvr additive="base">
                                        <p:cTn id="13" dur="500" fill="hold"/>
                                        <p:tgtEl>
                                          <p:spTgt spid="942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42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4211">
                                            <p:txEl>
                                              <p:pRg st="2" end="2"/>
                                            </p:txEl>
                                          </p:spTgt>
                                        </p:tgtEl>
                                        <p:attrNameLst>
                                          <p:attrName>style.visibility</p:attrName>
                                        </p:attrNameLst>
                                      </p:cBhvr>
                                      <p:to>
                                        <p:strVal val="visible"/>
                                      </p:to>
                                    </p:set>
                                    <p:anim calcmode="lin" valueType="num">
                                      <p:cBhvr additive="base">
                                        <p:cTn id="19" dur="500" fill="hold"/>
                                        <p:tgtEl>
                                          <p:spTgt spid="942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42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4211">
                                            <p:txEl>
                                              <p:pRg st="3" end="3"/>
                                            </p:txEl>
                                          </p:spTgt>
                                        </p:tgtEl>
                                        <p:attrNameLst>
                                          <p:attrName>style.visibility</p:attrName>
                                        </p:attrNameLst>
                                      </p:cBhvr>
                                      <p:to>
                                        <p:strVal val="visible"/>
                                      </p:to>
                                    </p:set>
                                    <p:anim calcmode="lin" valueType="num">
                                      <p:cBhvr additive="base">
                                        <p:cTn id="25" dur="500" fill="hold"/>
                                        <p:tgtEl>
                                          <p:spTgt spid="942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42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94211">
                                            <p:txEl>
                                              <p:pRg st="4" end="4"/>
                                            </p:txEl>
                                          </p:spTgt>
                                        </p:tgtEl>
                                        <p:attrNameLst>
                                          <p:attrName>style.visibility</p:attrName>
                                        </p:attrNameLst>
                                      </p:cBhvr>
                                      <p:to>
                                        <p:strVal val="visible"/>
                                      </p:to>
                                    </p:set>
                                    <p:anim calcmode="lin" valueType="num">
                                      <p:cBhvr additive="base">
                                        <p:cTn id="31" dur="500" fill="hold"/>
                                        <p:tgtEl>
                                          <p:spTgt spid="9421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42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94211">
                                            <p:txEl>
                                              <p:pRg st="5" end="5"/>
                                            </p:txEl>
                                          </p:spTgt>
                                        </p:tgtEl>
                                        <p:attrNameLst>
                                          <p:attrName>style.visibility</p:attrName>
                                        </p:attrNameLst>
                                      </p:cBhvr>
                                      <p:to>
                                        <p:strVal val="visible"/>
                                      </p:to>
                                    </p:set>
                                    <p:anim calcmode="lin" valueType="num">
                                      <p:cBhvr additive="base">
                                        <p:cTn id="37" dur="500" fill="hold"/>
                                        <p:tgtEl>
                                          <p:spTgt spid="9421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421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140291"/>
                                        </p:tgtEl>
                                        <p:attrNameLst>
                                          <p:attrName>style.visibility</p:attrName>
                                        </p:attrNameLst>
                                      </p:cBhvr>
                                      <p:to>
                                        <p:strVal val="visible"/>
                                      </p:to>
                                    </p:set>
                                    <p:animEffect transition="in" filter="circle(in)">
                                      <p:cBhvr>
                                        <p:cTn id="43" dur="2000"/>
                                        <p:tgtEl>
                                          <p:spTgt spid="140291"/>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94211">
                                            <p:txEl>
                                              <p:pRg st="6" end="6"/>
                                            </p:txEl>
                                          </p:spTgt>
                                        </p:tgtEl>
                                        <p:attrNameLst>
                                          <p:attrName>style.visibility</p:attrName>
                                        </p:attrNameLst>
                                      </p:cBhvr>
                                      <p:to>
                                        <p:strVal val="visible"/>
                                      </p:to>
                                    </p:set>
                                    <p:anim calcmode="lin" valueType="num">
                                      <p:cBhvr additive="base">
                                        <p:cTn id="48" dur="500" fill="hold"/>
                                        <p:tgtEl>
                                          <p:spTgt spid="94211">
                                            <p:txEl>
                                              <p:pRg st="6" end="6"/>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9421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94211">
                                            <p:txEl>
                                              <p:pRg st="7" end="7"/>
                                            </p:txEl>
                                          </p:spTgt>
                                        </p:tgtEl>
                                        <p:attrNameLst>
                                          <p:attrName>style.visibility</p:attrName>
                                        </p:attrNameLst>
                                      </p:cBhvr>
                                      <p:to>
                                        <p:strVal val="visible"/>
                                      </p:to>
                                    </p:set>
                                    <p:animEffect transition="in" filter="circle(in)">
                                      <p:cBhvr>
                                        <p:cTn id="54" dur="2000"/>
                                        <p:tgtEl>
                                          <p:spTgt spid="94211">
                                            <p:txEl>
                                              <p:pRg st="7" end="7"/>
                                            </p:txEl>
                                          </p:spTgt>
                                        </p:tgtEl>
                                      </p:cBhvr>
                                    </p:animEffect>
                                  </p:childTnLst>
                                </p:cTn>
                              </p:par>
                              <p:par>
                                <p:cTn id="55" presetID="6" presetClass="entr" presetSubtype="16" fill="hold" nodeType="withEffect">
                                  <p:stCondLst>
                                    <p:cond delay="0"/>
                                  </p:stCondLst>
                                  <p:childTnLst>
                                    <p:set>
                                      <p:cBhvr>
                                        <p:cTn id="56" dur="1" fill="hold">
                                          <p:stCondLst>
                                            <p:cond delay="0"/>
                                          </p:stCondLst>
                                        </p:cTn>
                                        <p:tgtEl>
                                          <p:spTgt spid="94211">
                                            <p:txEl>
                                              <p:pRg st="8" end="8"/>
                                            </p:txEl>
                                          </p:spTgt>
                                        </p:tgtEl>
                                        <p:attrNameLst>
                                          <p:attrName>style.visibility</p:attrName>
                                        </p:attrNameLst>
                                      </p:cBhvr>
                                      <p:to>
                                        <p:strVal val="visible"/>
                                      </p:to>
                                    </p:set>
                                    <p:animEffect transition="in" filter="circle(in)">
                                      <p:cBhvr>
                                        <p:cTn id="57" dur="2000"/>
                                        <p:tgtEl>
                                          <p:spTgt spid="942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内容占位符 2"/>
          <p:cNvSpPr>
            <a:spLocks/>
          </p:cNvSpPr>
          <p:nvPr/>
        </p:nvSpPr>
        <p:spPr bwMode="auto">
          <a:xfrm>
            <a:off x="107504" y="1124744"/>
            <a:ext cx="8856984"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solidFill>
                  <a:schemeClr val="tx2"/>
                </a:solidFill>
                <a:latin typeface="Times New Roman" pitchFamily="18" charset="0"/>
                <a:ea typeface="黑体" pitchFamily="49" charset="-122"/>
                <a:cs typeface="Times New Roman" pitchFamily="18" charset="0"/>
              </a:rPr>
              <a:t>批处理系统多道程序设计与分时的比较</a:t>
            </a:r>
            <a:endParaRPr lang="en-US" altLang="zh-CN" sz="2800" dirty="0">
              <a:solidFill>
                <a:schemeClr val="tx2"/>
              </a:solidFill>
              <a:latin typeface="Times New Roman" pitchFamily="18" charset="0"/>
              <a:ea typeface="黑体" pitchFamily="49" charset="-122"/>
              <a:cs typeface="Times New Roman" pitchFamily="18" charset="0"/>
            </a:endParaRPr>
          </a:p>
          <a:p>
            <a:pPr marL="342900" indent="-342900" eaLnBrk="0" hangingPunct="0">
              <a:lnSpc>
                <a:spcPct val="120000"/>
              </a:lnSpc>
              <a:spcBef>
                <a:spcPct val="20000"/>
              </a:spcBef>
              <a:buFont typeface="Arial" charset="0"/>
              <a:buChar char="•"/>
            </a:pPr>
            <a:endParaRPr lang="zh-CN" altLang="en-US" sz="2800" dirty="0">
              <a:latin typeface="Times New Roman" pitchFamily="18" charset="0"/>
              <a:ea typeface="黑体" pitchFamily="49" charset="-122"/>
              <a:cs typeface="Times New Roman" pitchFamily="18" charset="0"/>
            </a:endParaRPr>
          </a:p>
          <a:p>
            <a:pPr marL="342900" indent="-342900" eaLnBrk="0" hangingPunct="0">
              <a:lnSpc>
                <a:spcPct val="120000"/>
              </a:lnSpc>
              <a:spcBef>
                <a:spcPct val="20000"/>
              </a:spcBef>
              <a:buFont typeface="Arial" charset="0"/>
              <a:buNone/>
            </a:pPr>
            <a:endParaRPr lang="zh-CN" altLang="en-US" sz="2400" dirty="0">
              <a:latin typeface="Times New Roman" pitchFamily="18" charset="0"/>
              <a:cs typeface="Times New Roman" pitchFamily="18" charset="0"/>
            </a:endParaRPr>
          </a:p>
        </p:txBody>
      </p:sp>
      <p:graphicFrame>
        <p:nvGraphicFramePr>
          <p:cNvPr id="4" name="Group 29"/>
          <p:cNvGraphicFramePr>
            <a:graphicFrameLocks noGrp="1"/>
          </p:cNvGraphicFramePr>
          <p:nvPr>
            <p:extLst>
              <p:ext uri="{D42A27DB-BD31-4B8C-83A1-F6EECF244321}">
                <p14:modId xmlns:p14="http://schemas.microsoft.com/office/powerpoint/2010/main" val="3164381944"/>
              </p:ext>
            </p:extLst>
          </p:nvPr>
        </p:nvGraphicFramePr>
        <p:xfrm>
          <a:off x="459296" y="2116893"/>
          <a:ext cx="8153400" cy="3416301"/>
        </p:xfrm>
        <a:graphic>
          <a:graphicData uri="http://schemas.openxmlformats.org/drawingml/2006/table">
            <a:tbl>
              <a:tblPr/>
              <a:tblGrid>
                <a:gridCol w="2074863">
                  <a:extLst>
                    <a:ext uri="{9D8B030D-6E8A-4147-A177-3AD203B41FA5}">
                      <a16:colId xmlns:a16="http://schemas.microsoft.com/office/drawing/2014/main" val="20000"/>
                    </a:ext>
                  </a:extLst>
                </a:gridCol>
                <a:gridCol w="3003550">
                  <a:extLst>
                    <a:ext uri="{9D8B030D-6E8A-4147-A177-3AD203B41FA5}">
                      <a16:colId xmlns:a16="http://schemas.microsoft.com/office/drawing/2014/main" val="20001"/>
                    </a:ext>
                  </a:extLst>
                </a:gridCol>
                <a:gridCol w="3074987">
                  <a:extLst>
                    <a:ext uri="{9D8B030D-6E8A-4147-A177-3AD203B41FA5}">
                      <a16:colId xmlns:a16="http://schemas.microsoft.com/office/drawing/2014/main" val="20002"/>
                    </a:ext>
                  </a:extLst>
                </a:gridCol>
              </a:tblGrid>
              <a:tr h="706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dirty="0">
                        <a:ln>
                          <a:noFill/>
                        </a:ln>
                        <a:solidFill>
                          <a:schemeClr val="tx1"/>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2"/>
                          </a:solidFill>
                          <a:effectLst/>
                          <a:latin typeface="Times New Roman" pitchFamily="18" charset="0"/>
                          <a:ea typeface="宋体" pitchFamily="2" charset="-122"/>
                        </a:rPr>
                        <a:t>批处理系统多道程序设计</a:t>
                      </a:r>
                      <a:endParaRPr kumimoji="1" lang="en-US" altLang="zh-CN" sz="1800" b="1" i="0" u="none" strike="noStrike" cap="none" normalizeH="0" baseline="0" dirty="0">
                        <a:ln>
                          <a:noFill/>
                        </a:ln>
                        <a:solidFill>
                          <a:schemeClr val="tx2"/>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2"/>
                          </a:solidFill>
                          <a:effectLst/>
                          <a:latin typeface="Times New Roman" pitchFamily="18" charset="0"/>
                          <a:ea typeface="宋体" pitchFamily="2" charset="-122"/>
                        </a:rPr>
                        <a:t>分时</a:t>
                      </a:r>
                      <a:endParaRPr kumimoji="1" lang="en-US" altLang="zh-CN" sz="1800" b="1" i="0" u="none" strike="noStrike" cap="none" normalizeH="0" baseline="0" dirty="0">
                        <a:ln>
                          <a:noFill/>
                        </a:ln>
                        <a:solidFill>
                          <a:schemeClr val="tx2"/>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557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2"/>
                          </a:solidFill>
                          <a:effectLst/>
                          <a:latin typeface="Times New Roman" pitchFamily="18" charset="0"/>
                          <a:ea typeface="宋体" pitchFamily="2" charset="-122"/>
                        </a:rPr>
                        <a:t>主要目标</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itchFamily="18" charset="0"/>
                          <a:ea typeface="宋体" pitchFamily="2" charset="-122"/>
                        </a:rPr>
                        <a:t>充分利用处理器</a:t>
                      </a:r>
                      <a:r>
                        <a:rPr kumimoji="1" lang="en-US" altLang="zh-CN" sz="1800" b="0" i="0" u="none" strike="noStrike" cap="none" normalizeH="0" baseline="0" dirty="0">
                          <a:ln>
                            <a:noFill/>
                          </a:ln>
                          <a:solidFill>
                            <a:schemeClr val="tx1"/>
                          </a:solidFill>
                          <a:effectLst/>
                          <a:latin typeface="Times New Roman" pitchFamily="18" charset="0"/>
                          <a:ea typeface="宋体" pitchFamily="2" charset="-122"/>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itchFamily="18" charset="0"/>
                          <a:ea typeface="宋体" pitchFamily="2" charset="-122"/>
                        </a:rPr>
                        <a:t>减小响应时间</a:t>
                      </a:r>
                      <a:r>
                        <a:rPr kumimoji="1" lang="en-US" altLang="zh-CN" sz="1800" b="0" i="0" u="none" strike="noStrike" cap="none" normalizeH="0" baseline="0" dirty="0">
                          <a:ln>
                            <a:noFill/>
                          </a:ln>
                          <a:solidFill>
                            <a:schemeClr val="tx1"/>
                          </a:solidFill>
                          <a:effectLst/>
                          <a:latin typeface="Times New Roman" pitchFamily="18" charset="0"/>
                          <a:ea typeface="宋体" pitchFamily="2" charset="-122"/>
                        </a:rPr>
                        <a:t>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54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2"/>
                          </a:solidFill>
                          <a:effectLst/>
                          <a:latin typeface="Times New Roman" pitchFamily="18" charset="0"/>
                          <a:ea typeface="宋体" pitchFamily="2" charset="-122"/>
                        </a:rPr>
                        <a:t>操作系统指令源</a:t>
                      </a:r>
                      <a:r>
                        <a:rPr kumimoji="1" lang="en-US" altLang="zh-CN" sz="1800" b="1" i="0" u="none" strike="noStrike" cap="none" normalizeH="0" baseline="0" dirty="0">
                          <a:ln>
                            <a:noFill/>
                          </a:ln>
                          <a:solidFill>
                            <a:schemeClr val="tx2"/>
                          </a:solidFill>
                          <a:effectLst/>
                          <a:latin typeface="Times New Roman" pitchFamily="18" charset="0"/>
                          <a:ea typeface="宋体" pitchFamily="2" charset="-122"/>
                        </a:rPr>
                        <a:t> </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itchFamily="18" charset="0"/>
                          <a:ea typeface="宋体" pitchFamily="2" charset="-122"/>
                        </a:rPr>
                        <a:t>作业控制语言命令</a:t>
                      </a:r>
                      <a:endParaRPr kumimoji="1" lang="en-US" altLang="zh-CN" sz="18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itchFamily="18" charset="0"/>
                          <a:ea typeface="宋体" pitchFamily="2" charset="-122"/>
                        </a:rPr>
                        <a:t>作业提供的命令</a:t>
                      </a:r>
                      <a:endParaRPr kumimoji="1" lang="en-US" altLang="zh-CN" sz="18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pitchFamily="2" charset="-122"/>
                        </a:rPr>
                        <a:t>(</a:t>
                      </a:r>
                      <a:r>
                        <a:rPr kumimoji="1" lang="zh-CN" altLang="en-US" sz="1800" b="1" i="0" u="none" strike="noStrike" cap="none" normalizeH="0" baseline="0" dirty="0">
                          <a:ln>
                            <a:noFill/>
                          </a:ln>
                          <a:solidFill>
                            <a:schemeClr val="tx2"/>
                          </a:solidFill>
                          <a:effectLst/>
                          <a:latin typeface="Times New Roman" pitchFamily="18" charset="0"/>
                          <a:ea typeface="宋体" pitchFamily="2" charset="-122"/>
                        </a:rPr>
                        <a:t>没有与用户的交互</a:t>
                      </a:r>
                      <a:r>
                        <a:rPr kumimoji="1" lang="en-US" altLang="zh-CN" sz="1800" b="0" i="0" u="none" strike="noStrike" cap="none" normalizeH="0" baseline="0" dirty="0">
                          <a:ln>
                            <a:noFill/>
                          </a:ln>
                          <a:solidFill>
                            <a:schemeClr val="tx1"/>
                          </a:solidFill>
                          <a:effectLst/>
                          <a:latin typeface="Times New Roman" pitchFamily="18"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itchFamily="18" charset="0"/>
                          <a:ea typeface="宋体" pitchFamily="2" charset="-122"/>
                        </a:rPr>
                        <a:t>终端键入的命令</a:t>
                      </a:r>
                      <a:r>
                        <a:rPr kumimoji="1" lang="en-US" altLang="zh-CN" sz="1800" b="0" i="0" u="none" strike="noStrike" cap="none" normalizeH="0" baseline="0" dirty="0">
                          <a:ln>
                            <a:noFill/>
                          </a:ln>
                          <a:solidFill>
                            <a:schemeClr val="tx1"/>
                          </a:solidFill>
                          <a:effectLst/>
                          <a:latin typeface="Times New Roman" pitchFamily="18" charset="0"/>
                          <a:ea typeface="宋体" pitchFamily="2" charset="-122"/>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itchFamily="18" charset="0"/>
                          <a:ea typeface="宋体" pitchFamily="2" charset="-122"/>
                        </a:rPr>
                        <a:t>（</a:t>
                      </a:r>
                      <a:r>
                        <a:rPr kumimoji="1" lang="zh-CN" altLang="en-US" sz="1800" b="1" i="0" u="none" strike="noStrike" cap="none" normalizeH="0" baseline="0" dirty="0">
                          <a:ln>
                            <a:noFill/>
                          </a:ln>
                          <a:solidFill>
                            <a:schemeClr val="tx2"/>
                          </a:solidFill>
                          <a:effectLst/>
                          <a:latin typeface="Times New Roman" pitchFamily="18" charset="0"/>
                          <a:ea typeface="宋体" pitchFamily="2" charset="-122"/>
                        </a:rPr>
                        <a:t>来自用户</a:t>
                      </a:r>
                      <a:r>
                        <a:rPr kumimoji="1" lang="zh-CN" altLang="en-US" sz="1800" b="0" i="0" u="none" strike="noStrike" cap="none" normalizeH="0" baseline="0" dirty="0">
                          <a:ln>
                            <a:noFill/>
                          </a:ln>
                          <a:solidFill>
                            <a:schemeClr val="tx1"/>
                          </a:solidFill>
                          <a:effectLst/>
                          <a:latin typeface="Times New Roman" pitchFamily="18" charset="0"/>
                          <a:ea typeface="宋体" pitchFamily="2" charset="-122"/>
                        </a:rPr>
                        <a:t>）</a:t>
                      </a:r>
                      <a:endParaRPr kumimoji="1" lang="en-US" altLang="zh-CN" sz="1800" b="0" i="0" u="none" strike="noStrike" cap="none" normalizeH="0" baseline="0" dirty="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标题 4">
            <a:extLst>
              <a:ext uri="{FF2B5EF4-FFF2-40B4-BE49-F238E27FC236}">
                <a16:creationId xmlns:a16="http://schemas.microsoft.com/office/drawing/2014/main" id="{526CE9C5-0C92-9A4A-A200-C0CA9F843BA8}"/>
              </a:ext>
            </a:extLst>
          </p:cNvPr>
          <p:cNvSpPr>
            <a:spLocks noGrp="1"/>
          </p:cNvSpPr>
          <p:nvPr>
            <p:ph type="title"/>
          </p:nvPr>
        </p:nvSpPr>
        <p:spPr/>
        <p:txBody>
          <a:bodyPr/>
          <a:lstStyle/>
          <a:p>
            <a:r>
              <a:rPr lang="en-US" altLang="zh-CN" dirty="0">
                <a:latin typeface="Times New Roman" pitchFamily="18" charset="0"/>
                <a:cs typeface="Times New Roman" pitchFamily="18" charset="0"/>
              </a:rPr>
              <a:t>1.2.4 </a:t>
            </a:r>
            <a:r>
              <a:rPr lang="zh-CN" altLang="en-US" dirty="0">
                <a:latin typeface="Times New Roman" pitchFamily="18" charset="0"/>
                <a:cs typeface="Times New Roman" pitchFamily="18" charset="0"/>
              </a:rPr>
              <a:t>分时系统</a:t>
            </a:r>
            <a:endParaRPr lang="zh-CN" altLang="en-US" dirty="0"/>
          </a:p>
        </p:txBody>
      </p:sp>
    </p:spTree>
    <p:extLst>
      <p:ext uri="{BB962C8B-B14F-4D97-AF65-F5344CB8AC3E}">
        <p14:creationId xmlns:p14="http://schemas.microsoft.com/office/powerpoint/2010/main" val="194820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 calcmode="lin" valueType="num">
                                      <p:cBhvr additive="base">
                                        <p:cTn id="7" dur="500" fill="hold"/>
                                        <p:tgtEl>
                                          <p:spTgt spid="952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52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内容占位符 2"/>
          <p:cNvSpPr>
            <a:spLocks/>
          </p:cNvSpPr>
          <p:nvPr/>
        </p:nvSpPr>
        <p:spPr bwMode="auto">
          <a:xfrm>
            <a:off x="107504" y="1052736"/>
            <a:ext cx="8784976"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en-US" altLang="zh-CN" sz="2400" dirty="0">
                <a:latin typeface="Times New Roman" pitchFamily="18" charset="0"/>
                <a:ea typeface="黑体" pitchFamily="49" charset="-122"/>
                <a:cs typeface="Times New Roman" pitchFamily="18" charset="0"/>
              </a:rPr>
              <a:t>CTSS</a:t>
            </a:r>
            <a:r>
              <a:rPr lang="zh-CN" altLang="en-US" sz="2400" dirty="0">
                <a:latin typeface="Times New Roman" pitchFamily="18" charset="0"/>
                <a:ea typeface="黑体" pitchFamily="49" charset="-122"/>
                <a:cs typeface="Times New Roman" pitchFamily="18" charset="0"/>
              </a:rPr>
              <a:t>（</a:t>
            </a:r>
            <a:r>
              <a:rPr lang="en-US" altLang="zh-CN" sz="2400" dirty="0">
                <a:latin typeface="Times New Roman" pitchFamily="18" charset="0"/>
                <a:ea typeface="黑体" pitchFamily="49" charset="-122"/>
                <a:cs typeface="Times New Roman" pitchFamily="18" charset="0"/>
              </a:rPr>
              <a:t>Compatible Time-Sharing System</a:t>
            </a:r>
            <a:r>
              <a:rPr lang="zh-CN" altLang="en-US" sz="2400" dirty="0">
                <a:latin typeface="Times New Roman" pitchFamily="18" charset="0"/>
                <a:ea typeface="黑体" pitchFamily="49" charset="-122"/>
                <a:cs typeface="Times New Roman" pitchFamily="18" charset="0"/>
              </a:rPr>
              <a:t>）第一个分时操作系统</a:t>
            </a:r>
            <a:endParaRPr lang="en-US" altLang="zh-CN" sz="2400" dirty="0">
              <a:latin typeface="Times New Roman" pitchFamily="18" charset="0"/>
              <a:ea typeface="黑体" pitchFamily="49" charset="-122"/>
              <a:cs typeface="Times New Roman" pitchFamily="18" charset="0"/>
            </a:endParaRPr>
          </a:p>
          <a:p>
            <a:pPr marL="342900" indent="-342900" eaLnBrk="0" hangingPunct="0">
              <a:lnSpc>
                <a:spcPct val="120000"/>
              </a:lnSpc>
              <a:spcBef>
                <a:spcPct val="20000"/>
              </a:spcBef>
              <a:buFont typeface="Arial" charset="0"/>
              <a:buChar char="•"/>
            </a:pPr>
            <a:endParaRPr lang="zh-CN" altLang="en-US" sz="2800" dirty="0">
              <a:latin typeface="Times New Roman" pitchFamily="18" charset="0"/>
              <a:ea typeface="黑体" pitchFamily="49" charset="-122"/>
              <a:cs typeface="Times New Roman" pitchFamily="18" charset="0"/>
            </a:endParaRPr>
          </a:p>
          <a:p>
            <a:pPr marL="342900" indent="-342900" eaLnBrk="0" hangingPunct="0">
              <a:lnSpc>
                <a:spcPct val="120000"/>
              </a:lnSpc>
              <a:spcBef>
                <a:spcPct val="20000"/>
              </a:spcBef>
              <a:buFont typeface="Arial" charset="0"/>
              <a:buNone/>
            </a:pPr>
            <a:endParaRPr lang="zh-CN" altLang="en-US" sz="2400" dirty="0">
              <a:latin typeface="Times New Roman" pitchFamily="18" charset="0"/>
              <a:cs typeface="Times New Roman" pitchFamily="18" charset="0"/>
            </a:endParaRPr>
          </a:p>
        </p:txBody>
      </p:sp>
      <p:pic>
        <p:nvPicPr>
          <p:cNvPr id="149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9" y="1772816"/>
            <a:ext cx="6176540" cy="4123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619210" y="5805264"/>
            <a:ext cx="1672870" cy="461665"/>
          </a:xfrm>
          <a:prstGeom prst="rect">
            <a:avLst/>
          </a:prstGeom>
          <a:solidFill>
            <a:schemeClr val="bg1"/>
          </a:solidFill>
        </p:spPr>
        <p:txBody>
          <a:bodyPr wrap="square" rtlCol="0">
            <a:spAutoFit/>
          </a:bodyPr>
          <a:lstStyle/>
          <a:p>
            <a:r>
              <a:rPr lang="en-US" altLang="zh-CN" sz="2400" dirty="0"/>
              <a:t>CTSS</a:t>
            </a:r>
            <a:r>
              <a:rPr lang="zh-CN" altLang="en-US" sz="2400" dirty="0"/>
              <a:t>操作</a:t>
            </a:r>
          </a:p>
        </p:txBody>
      </p:sp>
      <p:sp>
        <p:nvSpPr>
          <p:cNvPr id="4" name="标题 3">
            <a:extLst>
              <a:ext uri="{FF2B5EF4-FFF2-40B4-BE49-F238E27FC236}">
                <a16:creationId xmlns:a16="http://schemas.microsoft.com/office/drawing/2014/main" id="{8C300059-B98D-E74A-BD23-306FCDE4667A}"/>
              </a:ext>
            </a:extLst>
          </p:cNvPr>
          <p:cNvSpPr>
            <a:spLocks noGrp="1"/>
          </p:cNvSpPr>
          <p:nvPr>
            <p:ph type="title"/>
          </p:nvPr>
        </p:nvSpPr>
        <p:spPr/>
        <p:txBody>
          <a:bodyPr/>
          <a:lstStyle/>
          <a:p>
            <a:r>
              <a:rPr lang="en-US" altLang="zh-CN" dirty="0">
                <a:latin typeface="Times New Roman" pitchFamily="18" charset="0"/>
                <a:cs typeface="Times New Roman" pitchFamily="18" charset="0"/>
              </a:rPr>
              <a:t>1.2.4 </a:t>
            </a:r>
            <a:r>
              <a:rPr lang="zh-CN" altLang="en-US" dirty="0">
                <a:latin typeface="Times New Roman" pitchFamily="18" charset="0"/>
                <a:cs typeface="Times New Roman" pitchFamily="18" charset="0"/>
              </a:rPr>
              <a:t>分时系统</a:t>
            </a:r>
            <a:endParaRPr lang="zh-CN" altLang="en-US" dirty="0"/>
          </a:p>
        </p:txBody>
      </p:sp>
    </p:spTree>
    <p:extLst>
      <p:ext uri="{BB962C8B-B14F-4D97-AF65-F5344CB8AC3E}">
        <p14:creationId xmlns:p14="http://schemas.microsoft.com/office/powerpoint/2010/main" val="388160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 calcmode="lin" valueType="num">
                                      <p:cBhvr additive="base">
                                        <p:cTn id="7" dur="500" fill="hold"/>
                                        <p:tgtEl>
                                          <p:spTgt spid="952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52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49506"/>
                                        </p:tgtEl>
                                        <p:attrNameLst>
                                          <p:attrName>style.visibility</p:attrName>
                                        </p:attrNameLst>
                                      </p:cBhvr>
                                      <p:to>
                                        <p:strVal val="visible"/>
                                      </p:to>
                                    </p:set>
                                    <p:animEffect transition="in" filter="circle(in)">
                                      <p:cBhvr>
                                        <p:cTn id="13" dur="2000"/>
                                        <p:tgtEl>
                                          <p:spTgt spid="14950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Times New Roman" pitchFamily="18" charset="0"/>
                <a:ea typeface="黑体" pitchFamily="49" charset="-122"/>
                <a:cs typeface="Times New Roman" pitchFamily="18" charset="0"/>
              </a:rPr>
              <a:t>1.2.5 </a:t>
            </a:r>
            <a:r>
              <a:rPr lang="zh-CN" altLang="en-US" b="1" dirty="0">
                <a:latin typeface="Times New Roman" pitchFamily="18" charset="0"/>
                <a:ea typeface="黑体" pitchFamily="49" charset="-122"/>
                <a:cs typeface="Times New Roman" pitchFamily="18" charset="0"/>
              </a:rPr>
              <a:t>实时系统</a:t>
            </a:r>
          </a:p>
        </p:txBody>
      </p:sp>
      <p:sp>
        <p:nvSpPr>
          <p:cNvPr id="96259" name="内容占位符 2"/>
          <p:cNvSpPr>
            <a:spLocks/>
          </p:cNvSpPr>
          <p:nvPr/>
        </p:nvSpPr>
        <p:spPr bwMode="auto">
          <a:xfrm>
            <a:off x="467544" y="1052736"/>
            <a:ext cx="8137525" cy="4895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概念</a:t>
            </a:r>
          </a:p>
          <a:p>
            <a:pPr marL="742950" lvl="1" indent="-285750" eaLnBrk="0" hangingPunct="0">
              <a:spcBef>
                <a:spcPct val="20000"/>
              </a:spcBef>
              <a:buFont typeface="Arial" charset="0"/>
              <a:buNone/>
            </a:pPr>
            <a:r>
              <a:rPr lang="zh-CN" altLang="en-US" sz="2400" dirty="0">
                <a:latin typeface="Times New Roman" pitchFamily="18" charset="0"/>
                <a:ea typeface="黑体" pitchFamily="49" charset="-122"/>
                <a:cs typeface="Times New Roman" pitchFamily="18" charset="0"/>
              </a:rPr>
              <a:t>    </a:t>
            </a:r>
            <a:r>
              <a:rPr lang="zh-CN" altLang="en-US" sz="2400" dirty="0">
                <a:latin typeface="Times New Roman" pitchFamily="18" charset="0"/>
                <a:cs typeface="Times New Roman" pitchFamily="18" charset="0"/>
              </a:rPr>
              <a:t>系统能够</a:t>
            </a:r>
            <a:r>
              <a:rPr lang="zh-CN" altLang="en-US" sz="2400" b="1" dirty="0">
                <a:solidFill>
                  <a:srgbClr val="FF0000"/>
                </a:solidFill>
                <a:latin typeface="Times New Roman" pitchFamily="18" charset="0"/>
                <a:cs typeface="Times New Roman" pitchFamily="18" charset="0"/>
              </a:rPr>
              <a:t>及时</a:t>
            </a:r>
            <a:r>
              <a:rPr lang="zh-CN" altLang="en-US" sz="2400" dirty="0">
                <a:latin typeface="Times New Roman" pitchFamily="18" charset="0"/>
                <a:cs typeface="Times New Roman" pitchFamily="18" charset="0"/>
              </a:rPr>
              <a:t>（</a:t>
            </a:r>
            <a:r>
              <a:rPr lang="zh-CN" altLang="en-US" sz="2400" b="1" dirty="0">
                <a:solidFill>
                  <a:srgbClr val="FF0000"/>
                </a:solidFill>
                <a:latin typeface="Times New Roman" pitchFamily="18" charset="0"/>
                <a:cs typeface="Times New Roman" pitchFamily="18" charset="0"/>
              </a:rPr>
              <a:t>即时</a:t>
            </a:r>
            <a:r>
              <a:rPr lang="zh-CN" altLang="en-US" sz="2400" dirty="0">
                <a:latin typeface="Times New Roman" pitchFamily="18" charset="0"/>
                <a:cs typeface="Times New Roman" pitchFamily="18" charset="0"/>
              </a:rPr>
              <a:t>）响应外部事件的请求</a:t>
            </a:r>
            <a:r>
              <a:rPr lang="zh-CN" altLang="en-US" sz="2400" dirty="0">
                <a:latin typeface="Times New Roman" pitchFamily="18" charset="0"/>
                <a:ea typeface="黑体" pitchFamily="49" charset="-122"/>
                <a:cs typeface="Times New Roman" pitchFamily="18" charset="0"/>
              </a:rPr>
              <a:t>，</a:t>
            </a:r>
            <a:r>
              <a:rPr lang="zh-CN" altLang="en-US" sz="2400" dirty="0">
                <a:latin typeface="Times New Roman" pitchFamily="18" charset="0"/>
                <a:cs typeface="Times New Roman" pitchFamily="18" charset="0"/>
              </a:rPr>
              <a:t>在</a:t>
            </a:r>
            <a:r>
              <a:rPr lang="zh-CN" altLang="en-US" sz="2400" b="1" dirty="0">
                <a:solidFill>
                  <a:srgbClr val="FF0000"/>
                </a:solidFill>
                <a:latin typeface="Times New Roman" pitchFamily="18" charset="0"/>
                <a:cs typeface="Times New Roman" pitchFamily="18" charset="0"/>
              </a:rPr>
              <a:t>规定的时间内</a:t>
            </a:r>
            <a:r>
              <a:rPr lang="zh-CN" altLang="en-US" sz="2400" b="1" dirty="0">
                <a:solidFill>
                  <a:schemeClr val="tx2"/>
                </a:solidFill>
                <a:latin typeface="Times New Roman" pitchFamily="18" charset="0"/>
                <a:cs typeface="Times New Roman" pitchFamily="18" charset="0"/>
              </a:rPr>
              <a:t>开始或完成</a:t>
            </a:r>
            <a:r>
              <a:rPr lang="zh-CN" altLang="en-US" sz="2400" dirty="0">
                <a:latin typeface="Times New Roman" pitchFamily="18" charset="0"/>
                <a:cs typeface="Times New Roman" pitchFamily="18" charset="0"/>
              </a:rPr>
              <a:t>对该事件的处理，并控制所有实时任务协调一致地运行。</a:t>
            </a:r>
          </a:p>
          <a:p>
            <a:pPr marL="34290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应用领域</a:t>
            </a:r>
          </a:p>
          <a:p>
            <a:pPr marL="742950" lvl="1" indent="-285750" eaLnBrk="0" hangingPunct="0">
              <a:spcBef>
                <a:spcPct val="20000"/>
              </a:spcBef>
              <a:buFont typeface="Arial" charset="0"/>
              <a:buChar char="–"/>
            </a:pPr>
            <a:r>
              <a:rPr lang="zh-CN" altLang="en-US" sz="2400" dirty="0">
                <a:latin typeface="Times New Roman" pitchFamily="18" charset="0"/>
                <a:ea typeface="黑体" pitchFamily="49" charset="-122"/>
                <a:cs typeface="Times New Roman" pitchFamily="18" charset="0"/>
              </a:rPr>
              <a:t>航空航天</a:t>
            </a:r>
            <a:endParaRPr lang="en-US" altLang="zh-CN" sz="2400" dirty="0">
              <a:latin typeface="Times New Roman" pitchFamily="18" charset="0"/>
              <a:ea typeface="黑体" pitchFamily="49" charset="-122"/>
              <a:cs typeface="Times New Roman" pitchFamily="18" charset="0"/>
            </a:endParaRPr>
          </a:p>
          <a:p>
            <a:pPr marL="742950" lvl="1" indent="-285750" eaLnBrk="0" hangingPunct="0">
              <a:spcBef>
                <a:spcPct val="20000"/>
              </a:spcBef>
              <a:buFont typeface="Arial" charset="0"/>
              <a:buChar char="–"/>
            </a:pPr>
            <a:r>
              <a:rPr lang="zh-CN" altLang="en-US" sz="2400" dirty="0">
                <a:latin typeface="Times New Roman" pitchFamily="18" charset="0"/>
                <a:ea typeface="黑体" pitchFamily="49" charset="-122"/>
                <a:cs typeface="Times New Roman" pitchFamily="18" charset="0"/>
              </a:rPr>
              <a:t>军事</a:t>
            </a:r>
            <a:endParaRPr lang="en-US" altLang="zh-CN" sz="2400" dirty="0">
              <a:latin typeface="Times New Roman" pitchFamily="18" charset="0"/>
              <a:ea typeface="黑体" pitchFamily="49" charset="-122"/>
              <a:cs typeface="Times New Roman" pitchFamily="18" charset="0"/>
            </a:endParaRPr>
          </a:p>
          <a:p>
            <a:pPr marL="742950" lvl="1" indent="-285750" eaLnBrk="0" hangingPunct="0">
              <a:spcBef>
                <a:spcPct val="20000"/>
              </a:spcBef>
              <a:buFont typeface="Arial" charset="0"/>
              <a:buChar char="–"/>
            </a:pPr>
            <a:r>
              <a:rPr lang="zh-CN" altLang="en-US" sz="2400" dirty="0">
                <a:latin typeface="Times New Roman" pitchFamily="18" charset="0"/>
                <a:ea typeface="黑体" pitchFamily="49" charset="-122"/>
                <a:cs typeface="Times New Roman" pitchFamily="18" charset="0"/>
              </a:rPr>
              <a:t>工业控制</a:t>
            </a:r>
            <a:endParaRPr lang="en-US" altLang="zh-CN" sz="2400" dirty="0">
              <a:latin typeface="Times New Roman" pitchFamily="18" charset="0"/>
              <a:ea typeface="黑体" pitchFamily="49" charset="-122"/>
              <a:cs typeface="Times New Roman" pitchFamily="18" charset="0"/>
            </a:endParaRPr>
          </a:p>
          <a:p>
            <a:pPr marL="742950" lvl="1" indent="-285750" eaLnBrk="0" hangingPunct="0">
              <a:spcBef>
                <a:spcPct val="20000"/>
              </a:spcBef>
              <a:buFont typeface="Arial" charset="0"/>
              <a:buChar char="–"/>
            </a:pPr>
            <a:r>
              <a:rPr lang="zh-CN" altLang="en-US" sz="2400" dirty="0">
                <a:latin typeface="Times New Roman" pitchFamily="18" charset="0"/>
                <a:ea typeface="黑体" pitchFamily="49" charset="-122"/>
                <a:cs typeface="Times New Roman" pitchFamily="18" charset="0"/>
              </a:rPr>
              <a:t>事务系统</a:t>
            </a:r>
            <a:endParaRPr lang="en-US" altLang="zh-CN" sz="2800" dirty="0">
              <a:latin typeface="Times New Roman" pitchFamily="18" charset="0"/>
              <a:ea typeface="黑体" pitchFamily="49" charset="-122"/>
              <a:cs typeface="Times New Roman" pitchFamily="18" charset="0"/>
            </a:endParaRPr>
          </a:p>
          <a:p>
            <a:pPr marL="342900" lvl="0" indent="-342900" eaLnBrk="0" hangingPunct="0">
              <a:lnSpc>
                <a:spcPct val="120000"/>
              </a:lnSpc>
              <a:spcBef>
                <a:spcPct val="20000"/>
              </a:spcBef>
              <a:buFont typeface="Arial" charset="0"/>
              <a:buChar char="•"/>
            </a:pPr>
            <a:r>
              <a:rPr lang="zh-CN" altLang="en-US" sz="2800" dirty="0">
                <a:latin typeface="Times New Roman" pitchFamily="18" charset="0"/>
                <a:ea typeface="黑体" pitchFamily="49" charset="-122"/>
                <a:cs typeface="Times New Roman" pitchFamily="18" charset="0"/>
              </a:rPr>
              <a:t>实时系统的特征</a:t>
            </a:r>
            <a:endParaRPr lang="en-US" altLang="zh-CN" sz="2800" dirty="0">
              <a:latin typeface="Times New Roman" pitchFamily="18" charset="0"/>
              <a:ea typeface="黑体" pitchFamily="49" charset="-122"/>
              <a:cs typeface="Times New Roman" pitchFamily="18" charset="0"/>
            </a:endParaRPr>
          </a:p>
          <a:p>
            <a:pPr lvl="0" eaLnBrk="0" hangingPunct="0">
              <a:lnSpc>
                <a:spcPct val="120000"/>
              </a:lnSpc>
              <a:spcBef>
                <a:spcPct val="20000"/>
              </a:spcBef>
            </a:pPr>
            <a:r>
              <a:rPr lang="en-US" altLang="zh-CN" sz="3200" dirty="0">
                <a:solidFill>
                  <a:prstClr val="black"/>
                </a:solidFill>
                <a:latin typeface="Times New Roman" pitchFamily="18" charset="0"/>
                <a:ea typeface="黑体" pitchFamily="49" charset="-122"/>
                <a:cs typeface="Times New Roman" pitchFamily="18" charset="0"/>
              </a:rPr>
              <a:t>   </a:t>
            </a:r>
            <a:r>
              <a:rPr lang="zh-CN" altLang="en-US" sz="2400" dirty="0">
                <a:latin typeface="+mn-ea"/>
                <a:cs typeface="Times New Roman" pitchFamily="18" charset="0"/>
              </a:rPr>
              <a:t>可确定性、可响应性、用户控制、可靠性、故障弱化能力</a:t>
            </a:r>
          </a:p>
          <a:p>
            <a:pPr marL="342900" indent="-342900" eaLnBrk="0" hangingPunct="0">
              <a:lnSpc>
                <a:spcPct val="120000"/>
              </a:lnSpc>
              <a:spcBef>
                <a:spcPct val="20000"/>
              </a:spcBef>
              <a:buFont typeface="Arial" charset="0"/>
              <a:buChar char="•"/>
            </a:pPr>
            <a:endParaRPr lang="zh-CN" altLang="en-US" sz="2400" dirty="0">
              <a:latin typeface="Times New Roman" pitchFamily="18" charset="0"/>
              <a:ea typeface="黑体" pitchFamily="49" charset="-122"/>
              <a:cs typeface="Times New Roman" pitchFamily="18" charset="0"/>
            </a:endParaRPr>
          </a:p>
        </p:txBody>
      </p:sp>
      <p:graphicFrame>
        <p:nvGraphicFramePr>
          <p:cNvPr id="5" name="图示 4"/>
          <p:cNvGraphicFramePr/>
          <p:nvPr>
            <p:extLst>
              <p:ext uri="{D42A27DB-BD31-4B8C-83A1-F6EECF244321}">
                <p14:modId xmlns:p14="http://schemas.microsoft.com/office/powerpoint/2010/main" val="2817721189"/>
              </p:ext>
            </p:extLst>
          </p:nvPr>
        </p:nvGraphicFramePr>
        <p:xfrm>
          <a:off x="3332484" y="3789040"/>
          <a:ext cx="5272585" cy="1353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 calcmode="lin" valueType="num">
                                      <p:cBhvr additive="base">
                                        <p:cTn id="7" dur="500" fill="hold"/>
                                        <p:tgtEl>
                                          <p:spTgt spid="962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62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6259">
                                            <p:txEl>
                                              <p:pRg st="1" end="1"/>
                                            </p:txEl>
                                          </p:spTgt>
                                        </p:tgtEl>
                                        <p:attrNameLst>
                                          <p:attrName>style.visibility</p:attrName>
                                        </p:attrNameLst>
                                      </p:cBhvr>
                                      <p:to>
                                        <p:strVal val="visible"/>
                                      </p:to>
                                    </p:set>
                                    <p:anim calcmode="lin" valueType="num">
                                      <p:cBhvr additive="base">
                                        <p:cTn id="13" dur="500" fill="hold"/>
                                        <p:tgtEl>
                                          <p:spTgt spid="962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62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6259">
                                            <p:txEl>
                                              <p:pRg st="2" end="2"/>
                                            </p:txEl>
                                          </p:spTgt>
                                        </p:tgtEl>
                                        <p:attrNameLst>
                                          <p:attrName>style.visibility</p:attrName>
                                        </p:attrNameLst>
                                      </p:cBhvr>
                                      <p:to>
                                        <p:strVal val="visible"/>
                                      </p:to>
                                    </p:set>
                                    <p:anim calcmode="lin" valueType="num">
                                      <p:cBhvr additive="base">
                                        <p:cTn id="19" dur="500" fill="hold"/>
                                        <p:tgtEl>
                                          <p:spTgt spid="962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62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6259">
                                            <p:txEl>
                                              <p:pRg st="3" end="3"/>
                                            </p:txEl>
                                          </p:spTgt>
                                        </p:tgtEl>
                                        <p:attrNameLst>
                                          <p:attrName>style.visibility</p:attrName>
                                        </p:attrNameLst>
                                      </p:cBhvr>
                                      <p:to>
                                        <p:strVal val="visible"/>
                                      </p:to>
                                    </p:set>
                                    <p:anim calcmode="lin" valueType="num">
                                      <p:cBhvr additive="base">
                                        <p:cTn id="25" dur="500" fill="hold"/>
                                        <p:tgtEl>
                                          <p:spTgt spid="9625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625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96259">
                                            <p:txEl>
                                              <p:pRg st="4" end="4"/>
                                            </p:txEl>
                                          </p:spTgt>
                                        </p:tgtEl>
                                        <p:attrNameLst>
                                          <p:attrName>style.visibility</p:attrName>
                                        </p:attrNameLst>
                                      </p:cBhvr>
                                      <p:to>
                                        <p:strVal val="visible"/>
                                      </p:to>
                                    </p:set>
                                    <p:anim calcmode="lin" valueType="num">
                                      <p:cBhvr additive="base">
                                        <p:cTn id="31" dur="500" fill="hold"/>
                                        <p:tgtEl>
                                          <p:spTgt spid="9625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625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96259">
                                            <p:txEl>
                                              <p:pRg st="5" end="5"/>
                                            </p:txEl>
                                          </p:spTgt>
                                        </p:tgtEl>
                                        <p:attrNameLst>
                                          <p:attrName>style.visibility</p:attrName>
                                        </p:attrNameLst>
                                      </p:cBhvr>
                                      <p:to>
                                        <p:strVal val="visible"/>
                                      </p:to>
                                    </p:set>
                                    <p:anim calcmode="lin" valueType="num">
                                      <p:cBhvr additive="base">
                                        <p:cTn id="37" dur="500" fill="hold"/>
                                        <p:tgtEl>
                                          <p:spTgt spid="9625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625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96259">
                                            <p:txEl>
                                              <p:pRg st="6" end="6"/>
                                            </p:txEl>
                                          </p:spTgt>
                                        </p:tgtEl>
                                        <p:attrNameLst>
                                          <p:attrName>style.visibility</p:attrName>
                                        </p:attrNameLst>
                                      </p:cBhvr>
                                      <p:to>
                                        <p:strVal val="visible"/>
                                      </p:to>
                                    </p:set>
                                    <p:anim calcmode="lin" valueType="num">
                                      <p:cBhvr additive="base">
                                        <p:cTn id="43" dur="500" fill="hold"/>
                                        <p:tgtEl>
                                          <p:spTgt spid="9625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9625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circle(in)">
                                      <p:cBhvr>
                                        <p:cTn id="49" dur="20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96259">
                                            <p:txEl>
                                              <p:pRg st="7" end="7"/>
                                            </p:txEl>
                                          </p:spTgt>
                                        </p:tgtEl>
                                        <p:attrNameLst>
                                          <p:attrName>style.visibility</p:attrName>
                                        </p:attrNameLst>
                                      </p:cBhvr>
                                      <p:to>
                                        <p:strVal val="visible"/>
                                      </p:to>
                                    </p:set>
                                    <p:anim calcmode="lin" valueType="num">
                                      <p:cBhvr additive="base">
                                        <p:cTn id="54" dur="500" fill="hold"/>
                                        <p:tgtEl>
                                          <p:spTgt spid="96259">
                                            <p:txEl>
                                              <p:pRg st="7" end="7"/>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9625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nodeType="clickEffect">
                                  <p:stCondLst>
                                    <p:cond delay="0"/>
                                  </p:stCondLst>
                                  <p:childTnLst>
                                    <p:set>
                                      <p:cBhvr>
                                        <p:cTn id="59" dur="1" fill="hold">
                                          <p:stCondLst>
                                            <p:cond delay="0"/>
                                          </p:stCondLst>
                                        </p:cTn>
                                        <p:tgtEl>
                                          <p:spTgt spid="96259">
                                            <p:txEl>
                                              <p:pRg st="8" end="8"/>
                                            </p:txEl>
                                          </p:spTgt>
                                        </p:tgtEl>
                                        <p:attrNameLst>
                                          <p:attrName>style.visibility</p:attrName>
                                        </p:attrNameLst>
                                      </p:cBhvr>
                                      <p:to>
                                        <p:strVal val="visible"/>
                                      </p:to>
                                    </p:set>
                                    <p:anim calcmode="lin" valueType="num">
                                      <p:cBhvr additive="base">
                                        <p:cTn id="60" dur="500" fill="hold"/>
                                        <p:tgtEl>
                                          <p:spTgt spid="96259">
                                            <p:txEl>
                                              <p:pRg st="8" end="8"/>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96259">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1.3 </a:t>
            </a:r>
            <a:r>
              <a:rPr lang="zh-CN" altLang="en-US" dirty="0">
                <a:latin typeface="Times New Roman" pitchFamily="18" charset="0"/>
                <a:ea typeface="黑体" pitchFamily="49" charset="-122"/>
                <a:cs typeface="Times New Roman" pitchFamily="18" charset="0"/>
              </a:rPr>
              <a:t>操作系统的主要成就</a:t>
            </a:r>
          </a:p>
        </p:txBody>
      </p:sp>
      <p:grpSp>
        <p:nvGrpSpPr>
          <p:cNvPr id="4" name="组合 3">
            <a:extLst>
              <a:ext uri="{FF2B5EF4-FFF2-40B4-BE49-F238E27FC236}">
                <a16:creationId xmlns:a16="http://schemas.microsoft.com/office/drawing/2014/main" id="{ACF26E9C-EA2E-3048-8A52-A82C477AF54B}"/>
              </a:ext>
            </a:extLst>
          </p:cNvPr>
          <p:cNvGrpSpPr/>
          <p:nvPr/>
        </p:nvGrpSpPr>
        <p:grpSpPr>
          <a:xfrm>
            <a:off x="-11158" y="2017742"/>
            <a:ext cx="2278902" cy="1843306"/>
            <a:chOff x="3334233" y="958"/>
            <a:chExt cx="1561132" cy="1561132"/>
          </a:xfrm>
        </p:grpSpPr>
        <p:sp>
          <p:nvSpPr>
            <p:cNvPr id="5" name="椭圆 4">
              <a:extLst>
                <a:ext uri="{FF2B5EF4-FFF2-40B4-BE49-F238E27FC236}">
                  <a16:creationId xmlns:a16="http://schemas.microsoft.com/office/drawing/2014/main" id="{ECF40D20-7B7F-8A45-93F2-F9159274A5B0}"/>
                </a:ext>
              </a:extLst>
            </p:cNvPr>
            <p:cNvSpPr/>
            <p:nvPr/>
          </p:nvSpPr>
          <p:spPr>
            <a:xfrm>
              <a:off x="3334233" y="958"/>
              <a:ext cx="1561132" cy="1561132"/>
            </a:xfrm>
            <a:prstGeom prst="ellipse">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6" name="椭圆 4">
              <a:extLst>
                <a:ext uri="{FF2B5EF4-FFF2-40B4-BE49-F238E27FC236}">
                  <a16:creationId xmlns:a16="http://schemas.microsoft.com/office/drawing/2014/main" id="{72E1EDFD-D554-924C-B656-89E5FE3026FD}"/>
                </a:ext>
              </a:extLst>
            </p:cNvPr>
            <p:cNvSpPr txBox="1"/>
            <p:nvPr/>
          </p:nvSpPr>
          <p:spPr>
            <a:xfrm>
              <a:off x="3562855" y="229580"/>
              <a:ext cx="1103888" cy="11038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29210" rIns="29210" bIns="29210" numCol="1" spcCol="1270" anchor="ctr" anchorCtr="0">
              <a:noAutofit/>
            </a:bodyPr>
            <a:lstStyle/>
            <a:p>
              <a:pPr marL="0" lvl="0" indent="0" algn="ctr" defTabSz="1022350" rtl="0">
                <a:lnSpc>
                  <a:spcPct val="90000"/>
                </a:lnSpc>
                <a:spcBef>
                  <a:spcPct val="0"/>
                </a:spcBef>
                <a:spcAft>
                  <a:spcPct val="35000"/>
                </a:spcAft>
                <a:buNone/>
              </a:pPr>
              <a:r>
                <a:rPr lang="zh-CN" altLang="en-US" sz="2300" b="1" kern="1200" dirty="0"/>
                <a:t>进程</a:t>
              </a:r>
              <a:endParaRPr lang="zh-CN" sz="2300" b="1" kern="1200" dirty="0"/>
            </a:p>
          </p:txBody>
        </p:sp>
      </p:grpSp>
      <p:grpSp>
        <p:nvGrpSpPr>
          <p:cNvPr id="7" name="组合 6">
            <a:extLst>
              <a:ext uri="{FF2B5EF4-FFF2-40B4-BE49-F238E27FC236}">
                <a16:creationId xmlns:a16="http://schemas.microsoft.com/office/drawing/2014/main" id="{F1B904A5-3575-EA4D-A023-FCC45A3C7B87}"/>
              </a:ext>
            </a:extLst>
          </p:cNvPr>
          <p:cNvGrpSpPr/>
          <p:nvPr/>
        </p:nvGrpSpPr>
        <p:grpSpPr>
          <a:xfrm>
            <a:off x="2305011" y="2089751"/>
            <a:ext cx="2266989" cy="1745329"/>
            <a:chOff x="3509032" y="463"/>
            <a:chExt cx="1211535" cy="1211535"/>
          </a:xfrm>
        </p:grpSpPr>
        <p:sp>
          <p:nvSpPr>
            <p:cNvPr id="8" name="椭圆 7">
              <a:extLst>
                <a:ext uri="{FF2B5EF4-FFF2-40B4-BE49-F238E27FC236}">
                  <a16:creationId xmlns:a16="http://schemas.microsoft.com/office/drawing/2014/main" id="{3F50D80A-A047-014D-B4D1-4AEF64E7E864}"/>
                </a:ext>
              </a:extLst>
            </p:cNvPr>
            <p:cNvSpPr/>
            <p:nvPr/>
          </p:nvSpPr>
          <p:spPr>
            <a:xfrm>
              <a:off x="3509032" y="463"/>
              <a:ext cx="1211535" cy="1211535"/>
            </a:xfrm>
            <a:prstGeom prst="ellipse">
              <a:avLst/>
            </a:prstGeom>
            <a:solidFill>
              <a:schemeClr val="tx2">
                <a:lumMod val="40000"/>
                <a:lumOff val="60000"/>
              </a:schemeClr>
            </a:solid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
          <p:nvSpPr>
            <p:cNvPr id="9" name="椭圆 4">
              <a:extLst>
                <a:ext uri="{FF2B5EF4-FFF2-40B4-BE49-F238E27FC236}">
                  <a16:creationId xmlns:a16="http://schemas.microsoft.com/office/drawing/2014/main" id="{EC152909-F89A-BE4F-9076-6C943BCA23E2}"/>
                </a:ext>
              </a:extLst>
            </p:cNvPr>
            <p:cNvSpPr txBox="1"/>
            <p:nvPr/>
          </p:nvSpPr>
          <p:spPr>
            <a:xfrm>
              <a:off x="3686457" y="177888"/>
              <a:ext cx="856685" cy="8566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zh-CN" altLang="en-US" sz="2400" b="1" kern="1200" dirty="0"/>
                <a:t>内存管理</a:t>
              </a:r>
              <a:endParaRPr lang="zh-CN" sz="2400" b="1" kern="1200" dirty="0"/>
            </a:p>
          </p:txBody>
        </p:sp>
      </p:grpSp>
      <p:grpSp>
        <p:nvGrpSpPr>
          <p:cNvPr id="10" name="组合 9">
            <a:extLst>
              <a:ext uri="{FF2B5EF4-FFF2-40B4-BE49-F238E27FC236}">
                <a16:creationId xmlns:a16="http://schemas.microsoft.com/office/drawing/2014/main" id="{0212446E-2A64-BA4F-AE5D-26A5B4C29E30}"/>
              </a:ext>
            </a:extLst>
          </p:cNvPr>
          <p:cNvGrpSpPr/>
          <p:nvPr/>
        </p:nvGrpSpPr>
        <p:grpSpPr>
          <a:xfrm>
            <a:off x="4644008" y="2089750"/>
            <a:ext cx="2197508" cy="1745330"/>
            <a:chOff x="3509032" y="463"/>
            <a:chExt cx="1211535" cy="1211535"/>
          </a:xfrm>
          <a:solidFill>
            <a:srgbClr val="92D050"/>
          </a:solidFill>
        </p:grpSpPr>
        <p:sp>
          <p:nvSpPr>
            <p:cNvPr id="11" name="椭圆 10">
              <a:extLst>
                <a:ext uri="{FF2B5EF4-FFF2-40B4-BE49-F238E27FC236}">
                  <a16:creationId xmlns:a16="http://schemas.microsoft.com/office/drawing/2014/main" id="{B093CBD5-C5AA-AF4D-B810-DD370089AE6C}"/>
                </a:ext>
              </a:extLst>
            </p:cNvPr>
            <p:cNvSpPr/>
            <p:nvPr/>
          </p:nvSpPr>
          <p:spPr>
            <a:xfrm>
              <a:off x="3509032" y="463"/>
              <a:ext cx="1211535" cy="1211535"/>
            </a:xfrm>
            <a:prstGeom prst="ellipse">
              <a:avLst/>
            </a:prstGeom>
            <a:gr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
          <p:nvSpPr>
            <p:cNvPr id="12" name="椭圆 4">
              <a:extLst>
                <a:ext uri="{FF2B5EF4-FFF2-40B4-BE49-F238E27FC236}">
                  <a16:creationId xmlns:a16="http://schemas.microsoft.com/office/drawing/2014/main" id="{DCAA4407-79C8-244C-9DDF-82C57DDC994F}"/>
                </a:ext>
              </a:extLst>
            </p:cNvPr>
            <p:cNvSpPr txBox="1"/>
            <p:nvPr/>
          </p:nvSpPr>
          <p:spPr>
            <a:xfrm>
              <a:off x="3686457" y="177888"/>
              <a:ext cx="856685" cy="85668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zh-CN" altLang="en-US" sz="2400" b="1" kern="1200" dirty="0"/>
                <a:t>信息保护和安全</a:t>
              </a:r>
              <a:endParaRPr lang="zh-CN" sz="2400" b="1" kern="1200" dirty="0"/>
            </a:p>
          </p:txBody>
        </p:sp>
      </p:grpSp>
      <p:grpSp>
        <p:nvGrpSpPr>
          <p:cNvPr id="13" name="组合 12">
            <a:extLst>
              <a:ext uri="{FF2B5EF4-FFF2-40B4-BE49-F238E27FC236}">
                <a16:creationId xmlns:a16="http://schemas.microsoft.com/office/drawing/2014/main" id="{1CF89F67-14A9-A441-8A7E-EC811F7331BD}"/>
              </a:ext>
            </a:extLst>
          </p:cNvPr>
          <p:cNvGrpSpPr/>
          <p:nvPr/>
        </p:nvGrpSpPr>
        <p:grpSpPr>
          <a:xfrm>
            <a:off x="6876258" y="2089750"/>
            <a:ext cx="2267742" cy="1745330"/>
            <a:chOff x="3509032" y="463"/>
            <a:chExt cx="1211535" cy="1211535"/>
          </a:xfrm>
          <a:solidFill>
            <a:srgbClr val="FF0000"/>
          </a:solidFill>
        </p:grpSpPr>
        <p:sp>
          <p:nvSpPr>
            <p:cNvPr id="14" name="椭圆 13">
              <a:extLst>
                <a:ext uri="{FF2B5EF4-FFF2-40B4-BE49-F238E27FC236}">
                  <a16:creationId xmlns:a16="http://schemas.microsoft.com/office/drawing/2014/main" id="{762896C2-5326-964C-9767-AD16FDECBFF4}"/>
                </a:ext>
              </a:extLst>
            </p:cNvPr>
            <p:cNvSpPr/>
            <p:nvPr/>
          </p:nvSpPr>
          <p:spPr>
            <a:xfrm>
              <a:off x="3509032" y="463"/>
              <a:ext cx="1211535" cy="1211535"/>
            </a:xfrm>
            <a:prstGeom prst="ellipse">
              <a:avLst/>
            </a:prstGeom>
            <a:gr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
          <p:nvSpPr>
            <p:cNvPr id="16" name="椭圆 4">
              <a:extLst>
                <a:ext uri="{FF2B5EF4-FFF2-40B4-BE49-F238E27FC236}">
                  <a16:creationId xmlns:a16="http://schemas.microsoft.com/office/drawing/2014/main" id="{8035EF04-4104-0047-A8C2-8B9B87CF485B}"/>
                </a:ext>
              </a:extLst>
            </p:cNvPr>
            <p:cNvSpPr txBox="1"/>
            <p:nvPr/>
          </p:nvSpPr>
          <p:spPr>
            <a:xfrm>
              <a:off x="3686457" y="177888"/>
              <a:ext cx="856685" cy="85668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zh-CN" altLang="en-US" sz="2400" b="1" kern="1200" dirty="0"/>
                <a:t>调度和</a:t>
              </a:r>
              <a:endParaRPr lang="en-US" altLang="zh-CN" sz="2400" b="1" kern="1200" dirty="0"/>
            </a:p>
            <a:p>
              <a:pPr marL="0" lvl="0" indent="0" algn="ctr" defTabSz="800100" rtl="0">
                <a:lnSpc>
                  <a:spcPct val="90000"/>
                </a:lnSpc>
                <a:spcBef>
                  <a:spcPct val="0"/>
                </a:spcBef>
                <a:spcAft>
                  <a:spcPct val="35000"/>
                </a:spcAft>
                <a:buNone/>
              </a:pPr>
              <a:r>
                <a:rPr lang="zh-CN" altLang="en-US" sz="2400" b="1" kern="1200" dirty="0"/>
                <a:t>资源管理</a:t>
              </a:r>
              <a:endParaRPr lang="zh-CN" sz="2400" b="1" kern="1200" dirty="0"/>
            </a:p>
          </p:txBody>
        </p:sp>
      </p:grpSp>
    </p:spTree>
    <p:extLst>
      <p:ext uri="{BB962C8B-B14F-4D97-AF65-F5344CB8AC3E}">
        <p14:creationId xmlns:p14="http://schemas.microsoft.com/office/powerpoint/2010/main" val="1266003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1.3.1 </a:t>
            </a:r>
            <a:r>
              <a:rPr lang="zh-CN" altLang="en-US" dirty="0">
                <a:latin typeface="Times New Roman" pitchFamily="18" charset="0"/>
                <a:ea typeface="黑体" pitchFamily="49" charset="-122"/>
                <a:cs typeface="Times New Roman" pitchFamily="18" charset="0"/>
              </a:rPr>
              <a:t>进程</a:t>
            </a:r>
          </a:p>
        </p:txBody>
      </p:sp>
      <p:sp>
        <p:nvSpPr>
          <p:cNvPr id="5" name="内容占位符 2"/>
          <p:cNvSpPr>
            <a:spLocks noGrp="1"/>
          </p:cNvSpPr>
          <p:nvPr>
            <p:ph idx="1"/>
          </p:nvPr>
        </p:nvSpPr>
        <p:spPr>
          <a:xfrm>
            <a:off x="396180" y="1340768"/>
            <a:ext cx="8496300" cy="4536504"/>
          </a:xfrm>
        </p:spPr>
        <p:txBody>
          <a:bodyPr/>
          <a:lstStyle/>
          <a:p>
            <a:pPr>
              <a:lnSpc>
                <a:spcPct val="120000"/>
              </a:lnSpc>
            </a:pPr>
            <a:r>
              <a:rPr lang="zh-CN" altLang="en-US" b="0" dirty="0"/>
              <a:t>进程概念</a:t>
            </a:r>
          </a:p>
          <a:p>
            <a:pPr lvl="1">
              <a:lnSpc>
                <a:spcPct val="120000"/>
              </a:lnSpc>
            </a:pPr>
            <a:r>
              <a:rPr lang="zh-CN" altLang="en-US" dirty="0">
                <a:latin typeface="楷体_GB2312" pitchFamily="49" charset="-122"/>
                <a:ea typeface="楷体_GB2312" pitchFamily="49" charset="-122"/>
              </a:rPr>
              <a:t>一个正在</a:t>
            </a:r>
            <a:r>
              <a:rPr lang="zh-CN" altLang="en-US" b="1" dirty="0">
                <a:solidFill>
                  <a:srgbClr val="C00000"/>
                </a:solidFill>
                <a:latin typeface="楷体_GB2312" pitchFamily="49" charset="-122"/>
                <a:ea typeface="楷体_GB2312" pitchFamily="49" charset="-122"/>
              </a:rPr>
              <a:t>执行</a:t>
            </a:r>
            <a:r>
              <a:rPr lang="zh-CN" altLang="en-US" dirty="0">
                <a:latin typeface="楷体_GB2312" pitchFamily="49" charset="-122"/>
                <a:ea typeface="楷体_GB2312" pitchFamily="49" charset="-122"/>
              </a:rPr>
              <a:t>的程序</a:t>
            </a:r>
            <a:endParaRPr lang="en-US" altLang="zh-CN" b="1" dirty="0">
              <a:solidFill>
                <a:srgbClr val="C00000"/>
              </a:solidFill>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计算机中正在</a:t>
            </a:r>
            <a:r>
              <a:rPr lang="zh-CN" altLang="en-US" b="1" dirty="0">
                <a:solidFill>
                  <a:srgbClr val="0033CC"/>
                </a:solidFill>
                <a:latin typeface="楷体_GB2312" pitchFamily="49" charset="-122"/>
                <a:ea typeface="楷体_GB2312" pitchFamily="49" charset="-122"/>
              </a:rPr>
              <a:t>运行</a:t>
            </a:r>
            <a:r>
              <a:rPr lang="zh-CN" altLang="en-US" dirty="0">
                <a:latin typeface="楷体_GB2312" pitchFamily="49" charset="-122"/>
                <a:ea typeface="楷体_GB2312" pitchFamily="49" charset="-122"/>
              </a:rPr>
              <a:t>的程序的一个实例</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可分配给处理器并由处理器</a:t>
            </a:r>
            <a:r>
              <a:rPr lang="zh-CN" altLang="en-US" b="1" dirty="0">
                <a:solidFill>
                  <a:srgbClr val="7A329A"/>
                </a:solidFill>
                <a:latin typeface="楷体_GB2312" pitchFamily="49" charset="-122"/>
                <a:ea typeface="楷体_GB2312" pitchFamily="49" charset="-122"/>
              </a:rPr>
              <a:t>执行</a:t>
            </a:r>
            <a:r>
              <a:rPr lang="zh-CN" altLang="en-US" dirty="0">
                <a:latin typeface="楷体_GB2312" pitchFamily="49" charset="-122"/>
                <a:ea typeface="楷体_GB2312" pitchFamily="49" charset="-122"/>
              </a:rPr>
              <a:t>的一个实体</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由下述表征的</a:t>
            </a:r>
            <a:r>
              <a:rPr lang="zh-CN" altLang="en-US" b="1" dirty="0">
                <a:solidFill>
                  <a:srgbClr val="663300"/>
                </a:solidFill>
                <a:latin typeface="楷体_GB2312" pitchFamily="49" charset="-122"/>
                <a:ea typeface="楷体_GB2312" pitchFamily="49" charset="-122"/>
              </a:rPr>
              <a:t>活动</a:t>
            </a:r>
            <a:r>
              <a:rPr lang="zh-CN" altLang="en-US" dirty="0">
                <a:latin typeface="楷体_GB2312" pitchFamily="49" charset="-122"/>
                <a:ea typeface="楷体_GB2312" pitchFamily="49" charset="-122"/>
              </a:rPr>
              <a:t>单元</a:t>
            </a:r>
            <a:endParaRPr lang="en-US" altLang="zh-CN" dirty="0">
              <a:latin typeface="楷体_GB2312" pitchFamily="49" charset="-122"/>
              <a:ea typeface="楷体_GB2312" pitchFamily="49" charset="-122"/>
            </a:endParaRPr>
          </a:p>
          <a:p>
            <a:pPr lvl="2">
              <a:lnSpc>
                <a:spcPct val="120000"/>
              </a:lnSpc>
              <a:buFont typeface="Wingdings" pitchFamily="2" charset="2"/>
              <a:buChar char="Ø"/>
            </a:pPr>
            <a:r>
              <a:rPr lang="zh-CN" altLang="en-US" sz="2400" dirty="0">
                <a:latin typeface="+mn-ea"/>
                <a:ea typeface="+mn-ea"/>
              </a:rPr>
              <a:t>一个单一顺序线程</a:t>
            </a:r>
            <a:endParaRPr lang="en-US" altLang="zh-CN" sz="2400" dirty="0">
              <a:latin typeface="+mn-ea"/>
              <a:ea typeface="+mn-ea"/>
            </a:endParaRPr>
          </a:p>
          <a:p>
            <a:pPr lvl="2">
              <a:lnSpc>
                <a:spcPct val="120000"/>
              </a:lnSpc>
              <a:buFont typeface="Wingdings" pitchFamily="2" charset="2"/>
              <a:buChar char="Ø"/>
            </a:pPr>
            <a:r>
              <a:rPr lang="zh-CN" altLang="en-US" sz="2400" dirty="0">
                <a:latin typeface="+mn-ea"/>
                <a:ea typeface="+mn-ea"/>
              </a:rPr>
              <a:t>一个当前状态</a:t>
            </a:r>
            <a:endParaRPr lang="en-US" altLang="zh-CN" sz="2400" dirty="0">
              <a:latin typeface="+mn-ea"/>
              <a:ea typeface="+mn-ea"/>
            </a:endParaRPr>
          </a:p>
          <a:p>
            <a:pPr lvl="2">
              <a:lnSpc>
                <a:spcPct val="120000"/>
              </a:lnSpc>
              <a:buFont typeface="Wingdings" pitchFamily="2" charset="2"/>
              <a:buChar char="Ø"/>
            </a:pPr>
            <a:r>
              <a:rPr lang="zh-CN" altLang="en-US" sz="2400" dirty="0">
                <a:latin typeface="+mn-ea"/>
                <a:ea typeface="+mn-ea"/>
              </a:rPr>
              <a:t>一组相关系统资源</a:t>
            </a:r>
            <a:endParaRPr lang="en-US" altLang="zh-CN" sz="2400" dirty="0">
              <a:latin typeface="+mn-ea"/>
              <a:ea typeface="+mn-ea"/>
            </a:endParaRPr>
          </a:p>
        </p:txBody>
      </p:sp>
    </p:spTree>
    <p:extLst>
      <p:ext uri="{BB962C8B-B14F-4D97-AF65-F5344CB8AC3E}">
        <p14:creationId xmlns:p14="http://schemas.microsoft.com/office/powerpoint/2010/main" val="161002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33D0F5-D791-4F41-80AF-310452A2AD17}"/>
              </a:ext>
            </a:extLst>
          </p:cNvPr>
          <p:cNvSpPr>
            <a:spLocks noGrp="1"/>
          </p:cNvSpPr>
          <p:nvPr>
            <p:ph type="title"/>
          </p:nvPr>
        </p:nvSpPr>
        <p:spPr/>
        <p:txBody>
          <a:bodyPr/>
          <a:lstStyle/>
          <a:p>
            <a:r>
              <a:rPr kumimoji="1" lang="zh-CN" altLang="en-US" dirty="0"/>
              <a:t>成绩构成</a:t>
            </a:r>
          </a:p>
        </p:txBody>
      </p:sp>
      <p:sp>
        <p:nvSpPr>
          <p:cNvPr id="3" name="内容占位符 2">
            <a:extLst>
              <a:ext uri="{FF2B5EF4-FFF2-40B4-BE49-F238E27FC236}">
                <a16:creationId xmlns:a16="http://schemas.microsoft.com/office/drawing/2014/main" id="{C4A763FD-FC29-444F-8FFF-BB1673A85B60}"/>
              </a:ext>
            </a:extLst>
          </p:cNvPr>
          <p:cNvSpPr>
            <a:spLocks noGrp="1"/>
          </p:cNvSpPr>
          <p:nvPr>
            <p:ph idx="1"/>
          </p:nvPr>
        </p:nvSpPr>
        <p:spPr/>
        <p:txBody>
          <a:bodyPr/>
          <a:lstStyle/>
          <a:p>
            <a:pPr marL="0" indent="0">
              <a:buNone/>
            </a:pPr>
            <a:r>
              <a:rPr kumimoji="1" lang="zh-CN" altLang="en-US" dirty="0"/>
              <a:t>总评成绩构成</a:t>
            </a:r>
            <a:endParaRPr kumimoji="1" lang="en-US" altLang="zh-CN" dirty="0"/>
          </a:p>
          <a:p>
            <a:r>
              <a:rPr kumimoji="1" lang="zh-CN" altLang="en-US" dirty="0"/>
              <a:t>平时作业：</a:t>
            </a:r>
            <a:r>
              <a:rPr kumimoji="1" lang="en-US" altLang="zh-CN" dirty="0"/>
              <a:t>10%</a:t>
            </a:r>
          </a:p>
          <a:p>
            <a:r>
              <a:rPr kumimoji="1" lang="zh-CN" altLang="en-US" dirty="0"/>
              <a:t>期中测试：</a:t>
            </a:r>
            <a:r>
              <a:rPr kumimoji="1" lang="en-US" altLang="zh-CN" dirty="0"/>
              <a:t>10%</a:t>
            </a:r>
          </a:p>
          <a:p>
            <a:r>
              <a:rPr kumimoji="1" lang="zh-CN" altLang="en-US" dirty="0"/>
              <a:t>实验成绩：</a:t>
            </a:r>
            <a:r>
              <a:rPr kumimoji="1" lang="en-US" altLang="zh-CN" dirty="0"/>
              <a:t>20%</a:t>
            </a:r>
          </a:p>
          <a:p>
            <a:r>
              <a:rPr kumimoji="1" lang="zh-CN" altLang="en-US" dirty="0"/>
              <a:t>期末成绩：</a:t>
            </a:r>
            <a:r>
              <a:rPr kumimoji="1" lang="en-US" altLang="zh-CN" dirty="0"/>
              <a:t>60%</a:t>
            </a:r>
            <a:endParaRPr kumimoji="1" lang="zh-CN" altLang="en-US" dirty="0"/>
          </a:p>
        </p:txBody>
      </p:sp>
    </p:spTree>
    <p:extLst>
      <p:ext uri="{BB962C8B-B14F-4D97-AF65-F5344CB8AC3E}">
        <p14:creationId xmlns:p14="http://schemas.microsoft.com/office/powerpoint/2010/main" val="21799384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1.3.1 </a:t>
            </a:r>
            <a:r>
              <a:rPr lang="zh-CN" altLang="en-US" dirty="0">
                <a:latin typeface="Times New Roman" pitchFamily="18" charset="0"/>
                <a:ea typeface="黑体" pitchFamily="49" charset="-122"/>
                <a:cs typeface="Times New Roman" pitchFamily="18" charset="0"/>
              </a:rPr>
              <a:t>进程</a:t>
            </a:r>
          </a:p>
        </p:txBody>
      </p:sp>
      <p:sp>
        <p:nvSpPr>
          <p:cNvPr id="5" name="内容占位符 2"/>
          <p:cNvSpPr>
            <a:spLocks noGrp="1"/>
          </p:cNvSpPr>
          <p:nvPr>
            <p:ph idx="1"/>
          </p:nvPr>
        </p:nvSpPr>
        <p:spPr>
          <a:xfrm>
            <a:off x="396180" y="981075"/>
            <a:ext cx="8496300" cy="4896197"/>
          </a:xfrm>
        </p:spPr>
        <p:txBody>
          <a:bodyPr/>
          <a:lstStyle/>
          <a:p>
            <a:pPr>
              <a:lnSpc>
                <a:spcPct val="120000"/>
              </a:lnSpc>
            </a:pPr>
            <a:r>
              <a:rPr lang="zh-CN" altLang="en-US" dirty="0"/>
              <a:t>为什么会有进程？</a:t>
            </a:r>
            <a:endParaRPr lang="en-US" altLang="zh-CN" dirty="0"/>
          </a:p>
          <a:p>
            <a:pPr marL="0" indent="0">
              <a:lnSpc>
                <a:spcPct val="120000"/>
              </a:lnSpc>
              <a:buNone/>
            </a:pPr>
            <a:r>
              <a:rPr lang="zh-CN" altLang="en-US" sz="2400" dirty="0"/>
              <a:t>在多道批处理、分时以及实时系统中，系统里随时有许多作业在运行，设计协调不同活动的系统软件非常困难，可能存在：</a:t>
            </a:r>
            <a:endParaRPr lang="zh-CN" altLang="en-US" sz="2400" b="0" dirty="0"/>
          </a:p>
          <a:p>
            <a:pPr lvl="1">
              <a:lnSpc>
                <a:spcPct val="120000"/>
              </a:lnSpc>
            </a:pPr>
            <a:r>
              <a:rPr lang="zh-CN" altLang="en-US" b="1" dirty="0">
                <a:solidFill>
                  <a:srgbClr val="C00000"/>
                </a:solidFill>
                <a:latin typeface="楷体_GB2312" pitchFamily="49" charset="-122"/>
                <a:ea typeface="楷体_GB2312" pitchFamily="49" charset="-122"/>
              </a:rPr>
              <a:t>不正确</a:t>
            </a:r>
            <a:r>
              <a:rPr lang="zh-CN" altLang="en-US" dirty="0">
                <a:latin typeface="楷体_GB2312" pitchFamily="49" charset="-122"/>
                <a:ea typeface="楷体_GB2312" pitchFamily="49" charset="-122"/>
              </a:rPr>
              <a:t>的同步</a:t>
            </a:r>
            <a:endParaRPr lang="en-US" altLang="zh-CN" b="1" dirty="0">
              <a:solidFill>
                <a:srgbClr val="C00000"/>
              </a:solidFill>
              <a:latin typeface="楷体_GB2312" pitchFamily="49" charset="-122"/>
              <a:ea typeface="楷体_GB2312" pitchFamily="49" charset="-122"/>
            </a:endParaRPr>
          </a:p>
          <a:p>
            <a:pPr lvl="1">
              <a:lnSpc>
                <a:spcPct val="120000"/>
              </a:lnSpc>
            </a:pPr>
            <a:r>
              <a:rPr lang="zh-CN" altLang="en-US" b="1" dirty="0">
                <a:solidFill>
                  <a:srgbClr val="0033CC"/>
                </a:solidFill>
                <a:latin typeface="楷体_GB2312" pitchFamily="49" charset="-122"/>
                <a:ea typeface="楷体_GB2312" pitchFamily="49" charset="-122"/>
              </a:rPr>
              <a:t>失败</a:t>
            </a:r>
            <a:r>
              <a:rPr lang="zh-CN" altLang="en-US" dirty="0">
                <a:latin typeface="楷体_GB2312" pitchFamily="49" charset="-122"/>
                <a:ea typeface="楷体_GB2312" pitchFamily="49" charset="-122"/>
              </a:rPr>
              <a:t>的互斥</a:t>
            </a:r>
            <a:endParaRPr lang="en-US" altLang="zh-CN" dirty="0">
              <a:latin typeface="楷体_GB2312" pitchFamily="49" charset="-122"/>
              <a:ea typeface="楷体_GB2312" pitchFamily="49" charset="-122"/>
            </a:endParaRPr>
          </a:p>
          <a:p>
            <a:pPr lvl="1">
              <a:lnSpc>
                <a:spcPct val="120000"/>
              </a:lnSpc>
            </a:pPr>
            <a:r>
              <a:rPr lang="zh-CN" altLang="en-US" b="1" dirty="0">
                <a:solidFill>
                  <a:srgbClr val="7030A0"/>
                </a:solidFill>
                <a:latin typeface="楷体_GB2312" pitchFamily="49" charset="-122"/>
                <a:ea typeface="楷体_GB2312" pitchFamily="49" charset="-122"/>
              </a:rPr>
              <a:t>不确定</a:t>
            </a:r>
            <a:r>
              <a:rPr lang="zh-CN" altLang="en-US" dirty="0">
                <a:latin typeface="楷体_GB2312" pitchFamily="49" charset="-122"/>
                <a:ea typeface="楷体_GB2312" pitchFamily="49" charset="-122"/>
              </a:rPr>
              <a:t>的程序操作</a:t>
            </a:r>
            <a:endParaRPr lang="en-US" altLang="zh-CN" dirty="0">
              <a:latin typeface="楷体_GB2312" pitchFamily="49" charset="-122"/>
              <a:ea typeface="楷体_GB2312" pitchFamily="49" charset="-122"/>
            </a:endParaRPr>
          </a:p>
          <a:p>
            <a:pPr lvl="1">
              <a:lnSpc>
                <a:spcPct val="120000"/>
              </a:lnSpc>
            </a:pPr>
            <a:r>
              <a:rPr lang="zh-CN" altLang="en-US" b="1" dirty="0">
                <a:solidFill>
                  <a:srgbClr val="996633"/>
                </a:solidFill>
                <a:latin typeface="楷体_GB2312" pitchFamily="49" charset="-122"/>
                <a:ea typeface="楷体_GB2312" pitchFamily="49" charset="-122"/>
              </a:rPr>
              <a:t>死锁</a:t>
            </a:r>
            <a:endParaRPr lang="en-US" altLang="zh-CN" b="1" dirty="0">
              <a:solidFill>
                <a:srgbClr val="996633"/>
              </a:solidFill>
              <a:latin typeface="楷体_GB2312" pitchFamily="49" charset="-122"/>
              <a:ea typeface="楷体_GB2312" pitchFamily="49" charset="-122"/>
            </a:endParaRPr>
          </a:p>
          <a:p>
            <a:pPr lvl="1">
              <a:lnSpc>
                <a:spcPct val="120000"/>
              </a:lnSpc>
            </a:pPr>
            <a:r>
              <a:rPr lang="en-US" altLang="zh-CN" dirty="0">
                <a:latin typeface="楷体_GB2312" pitchFamily="49" charset="-122"/>
                <a:ea typeface="楷体_GB2312" pitchFamily="49" charset="-122"/>
              </a:rPr>
              <a:t>…</a:t>
            </a:r>
          </a:p>
          <a:p>
            <a:pPr marL="457200" lvl="1" indent="0">
              <a:lnSpc>
                <a:spcPct val="120000"/>
              </a:lnSpc>
              <a:buNone/>
            </a:pPr>
            <a:endParaRPr lang="en-US" altLang="zh-CN" dirty="0">
              <a:latin typeface="楷体_GB2312" pitchFamily="49" charset="-122"/>
              <a:ea typeface="楷体_GB2312" pitchFamily="49" charset="-122"/>
            </a:endParaRPr>
          </a:p>
          <a:p>
            <a:pPr marL="457200" lvl="1" indent="0">
              <a:buNone/>
            </a:pPr>
            <a:r>
              <a:rPr lang="zh-CN" altLang="en-US" dirty="0">
                <a:solidFill>
                  <a:schemeClr val="tx2"/>
                </a:solidFill>
              </a:rPr>
              <a:t>需要设计系统级的机制来监控各个作业的运行</a:t>
            </a:r>
            <a:endParaRPr lang="en-US" altLang="zh-CN" dirty="0">
              <a:solidFill>
                <a:schemeClr val="tx2"/>
              </a:solidFill>
              <a:latin typeface="楷体_GB2312" pitchFamily="49" charset="-122"/>
              <a:ea typeface="楷体_GB2312" pitchFamily="49" charset="-122"/>
            </a:endParaRPr>
          </a:p>
        </p:txBody>
      </p:sp>
    </p:spTree>
    <p:extLst>
      <p:ext uri="{BB962C8B-B14F-4D97-AF65-F5344CB8AC3E}">
        <p14:creationId xmlns:p14="http://schemas.microsoft.com/office/powerpoint/2010/main" val="156841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 calcmode="lin" valueType="num">
                                      <p:cBhvr additive="base">
                                        <p:cTn id="49"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1.3.1 </a:t>
            </a:r>
            <a:r>
              <a:rPr lang="zh-CN" altLang="en-US" dirty="0">
                <a:latin typeface="Times New Roman" pitchFamily="18" charset="0"/>
                <a:ea typeface="黑体" pitchFamily="49" charset="-122"/>
                <a:cs typeface="Times New Roman" pitchFamily="18" charset="0"/>
              </a:rPr>
              <a:t>进程</a:t>
            </a:r>
          </a:p>
        </p:txBody>
      </p:sp>
      <p:sp>
        <p:nvSpPr>
          <p:cNvPr id="5" name="内容占位符 2"/>
          <p:cNvSpPr>
            <a:spLocks noGrp="1"/>
          </p:cNvSpPr>
          <p:nvPr>
            <p:ph idx="1"/>
          </p:nvPr>
        </p:nvSpPr>
        <p:spPr>
          <a:xfrm>
            <a:off x="323850" y="981075"/>
            <a:ext cx="8496300" cy="4536504"/>
          </a:xfrm>
        </p:spPr>
        <p:txBody>
          <a:bodyPr/>
          <a:lstStyle/>
          <a:p>
            <a:pPr>
              <a:lnSpc>
                <a:spcPct val="120000"/>
              </a:lnSpc>
            </a:pPr>
            <a:r>
              <a:rPr lang="zh-CN" altLang="en-US" dirty="0"/>
              <a:t>进程的组成</a:t>
            </a:r>
            <a:endParaRPr lang="zh-CN" altLang="en-US" b="0" dirty="0"/>
          </a:p>
          <a:p>
            <a:pPr lvl="1">
              <a:lnSpc>
                <a:spcPct val="120000"/>
              </a:lnSpc>
            </a:pPr>
            <a:r>
              <a:rPr lang="zh-CN" altLang="en-US" dirty="0">
                <a:latin typeface="楷体_GB2312" pitchFamily="49" charset="-122"/>
                <a:ea typeface="楷体_GB2312" pitchFamily="49" charset="-122"/>
              </a:rPr>
              <a:t>一段可执行的</a:t>
            </a:r>
            <a:r>
              <a:rPr lang="zh-CN" altLang="en-US" b="1" dirty="0">
                <a:solidFill>
                  <a:srgbClr val="FF0000"/>
                </a:solidFill>
                <a:latin typeface="楷体_GB2312" pitchFamily="49" charset="-122"/>
                <a:ea typeface="楷体_GB2312" pitchFamily="49" charset="-122"/>
              </a:rPr>
              <a:t>程序</a:t>
            </a:r>
            <a:endParaRPr lang="en-US" altLang="zh-CN" b="1" dirty="0">
              <a:solidFill>
                <a:srgbClr val="FF0000"/>
              </a:solidFill>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程序所需要的相关</a:t>
            </a:r>
            <a:r>
              <a:rPr lang="zh-CN" altLang="en-US" b="1" dirty="0">
                <a:solidFill>
                  <a:srgbClr val="FF0000"/>
                </a:solidFill>
                <a:latin typeface="楷体_GB2312" pitchFamily="49" charset="-122"/>
                <a:ea typeface="楷体_GB2312" pitchFamily="49" charset="-122"/>
              </a:rPr>
              <a:t>数据</a:t>
            </a:r>
            <a:r>
              <a:rPr lang="zh-CN" altLang="en-US" dirty="0">
                <a:latin typeface="楷体_GB2312" pitchFamily="49" charset="-122"/>
                <a:ea typeface="楷体_GB2312" pitchFamily="49" charset="-122"/>
              </a:rPr>
              <a:t>（变量、工作空间、缓冲区等）</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程序的执行</a:t>
            </a:r>
            <a:r>
              <a:rPr lang="zh-CN" altLang="en-US" b="1" dirty="0">
                <a:solidFill>
                  <a:srgbClr val="FF0000"/>
                </a:solidFill>
                <a:latin typeface="楷体_GB2312" pitchFamily="49" charset="-122"/>
                <a:ea typeface="楷体_GB2312" pitchFamily="49" charset="-122"/>
              </a:rPr>
              <a:t>上下文</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execution context</a:t>
            </a:r>
            <a:r>
              <a:rPr lang="zh-CN" altLang="en-US" dirty="0">
                <a:latin typeface="楷体_GB2312" pitchFamily="49" charset="-122"/>
                <a:ea typeface="楷体_GB2312" pitchFamily="49" charset="-122"/>
              </a:rPr>
              <a:t>）</a:t>
            </a:r>
            <a:endParaRPr lang="en-US" altLang="zh-CN" dirty="0">
              <a:latin typeface="楷体_GB2312" pitchFamily="49" charset="-122"/>
              <a:ea typeface="楷体_GB2312" pitchFamily="49" charset="-122"/>
            </a:endParaRPr>
          </a:p>
          <a:p>
            <a:pPr lvl="2">
              <a:lnSpc>
                <a:spcPct val="120000"/>
              </a:lnSpc>
              <a:buFont typeface="Wingdings" pitchFamily="2" charset="2"/>
              <a:buChar char="Ø"/>
            </a:pPr>
            <a:r>
              <a:rPr lang="zh-CN" altLang="en-US" sz="2400" dirty="0">
                <a:latin typeface="+mn-ea"/>
                <a:ea typeface="+mn-ea"/>
              </a:rPr>
              <a:t>  进程状态（</a:t>
            </a:r>
            <a:r>
              <a:rPr lang="en-US" altLang="zh-CN" sz="2400" dirty="0">
                <a:latin typeface="+mn-ea"/>
                <a:ea typeface="+mn-ea"/>
              </a:rPr>
              <a:t>process state</a:t>
            </a:r>
            <a:r>
              <a:rPr lang="zh-CN" altLang="en-US" sz="2400" dirty="0">
                <a:latin typeface="+mn-ea"/>
                <a:ea typeface="+mn-ea"/>
              </a:rPr>
              <a:t>）</a:t>
            </a:r>
            <a:endParaRPr lang="en-US" altLang="zh-CN" sz="2400" dirty="0">
              <a:latin typeface="+mn-ea"/>
              <a:ea typeface="+mn-ea"/>
            </a:endParaRPr>
          </a:p>
          <a:p>
            <a:pPr lvl="2">
              <a:lnSpc>
                <a:spcPct val="120000"/>
              </a:lnSpc>
              <a:buFont typeface="Wingdings" pitchFamily="2" charset="2"/>
              <a:buChar char="Ø"/>
            </a:pPr>
            <a:r>
              <a:rPr lang="en-US" altLang="zh-CN" sz="2400" dirty="0">
                <a:latin typeface="+mn-ea"/>
                <a:ea typeface="+mn-ea"/>
              </a:rPr>
              <a:t>  </a:t>
            </a:r>
            <a:r>
              <a:rPr lang="zh-CN" altLang="en-US" sz="2400" dirty="0">
                <a:latin typeface="+mn-ea"/>
                <a:ea typeface="+mn-ea"/>
              </a:rPr>
              <a:t>操作系统用来</a:t>
            </a:r>
            <a:r>
              <a:rPr lang="zh-CN" altLang="en-US" sz="2400" b="1" dirty="0">
                <a:solidFill>
                  <a:srgbClr val="0033CC"/>
                </a:solidFill>
                <a:latin typeface="+mn-ea"/>
                <a:ea typeface="+mn-ea"/>
              </a:rPr>
              <a:t>管理和控制进程所需的所有数据</a:t>
            </a:r>
            <a:endParaRPr lang="en-US" altLang="zh-CN" sz="2400" b="1" dirty="0">
              <a:solidFill>
                <a:srgbClr val="0033CC"/>
              </a:solidFill>
              <a:latin typeface="+mn-ea"/>
              <a:ea typeface="+mn-ea"/>
            </a:endParaRPr>
          </a:p>
          <a:p>
            <a:pPr lvl="3">
              <a:lnSpc>
                <a:spcPct val="120000"/>
              </a:lnSpc>
              <a:buFont typeface="Wingdings" pitchFamily="2" charset="2"/>
              <a:buChar char="Ø"/>
            </a:pPr>
            <a:r>
              <a:rPr lang="zh-CN" altLang="en-US" sz="2200" b="1" dirty="0">
                <a:solidFill>
                  <a:srgbClr val="0033CC"/>
                </a:solidFill>
                <a:latin typeface="+mn-ea"/>
                <a:ea typeface="+mn-ea"/>
              </a:rPr>
              <a:t>处理器寄存器的内容</a:t>
            </a:r>
            <a:endParaRPr lang="en-US" altLang="zh-CN" sz="2200" b="1" dirty="0">
              <a:solidFill>
                <a:srgbClr val="0033CC"/>
              </a:solidFill>
              <a:latin typeface="+mn-ea"/>
              <a:ea typeface="+mn-ea"/>
            </a:endParaRPr>
          </a:p>
          <a:p>
            <a:pPr lvl="3">
              <a:lnSpc>
                <a:spcPct val="120000"/>
              </a:lnSpc>
              <a:buFont typeface="Wingdings" pitchFamily="2" charset="2"/>
              <a:buChar char="Ø"/>
            </a:pPr>
            <a:r>
              <a:rPr lang="zh-CN" altLang="en-US" sz="2200" b="1" dirty="0">
                <a:solidFill>
                  <a:srgbClr val="0033CC"/>
                </a:solidFill>
                <a:latin typeface="+mn-ea"/>
                <a:ea typeface="+mn-ea"/>
              </a:rPr>
              <a:t>进程优先级</a:t>
            </a:r>
            <a:endParaRPr lang="en-US" altLang="zh-CN" sz="2200" b="1" dirty="0">
              <a:solidFill>
                <a:srgbClr val="0033CC"/>
              </a:solidFill>
              <a:latin typeface="+mn-ea"/>
              <a:ea typeface="+mn-ea"/>
            </a:endParaRPr>
          </a:p>
          <a:p>
            <a:pPr lvl="3">
              <a:lnSpc>
                <a:spcPct val="120000"/>
              </a:lnSpc>
              <a:buFont typeface="Wingdings" pitchFamily="2" charset="2"/>
              <a:buChar char="Ø"/>
            </a:pPr>
            <a:r>
              <a:rPr lang="zh-CN" altLang="en-US" sz="2200" b="1" dirty="0">
                <a:solidFill>
                  <a:srgbClr val="0033CC"/>
                </a:solidFill>
                <a:latin typeface="+mn-ea"/>
                <a:ea typeface="+mn-ea"/>
              </a:rPr>
              <a:t>是否在等待</a:t>
            </a:r>
            <a:r>
              <a:rPr lang="en-US" altLang="zh-CN" sz="2200" b="1" dirty="0">
                <a:solidFill>
                  <a:srgbClr val="0033CC"/>
                </a:solidFill>
                <a:latin typeface="+mn-ea"/>
                <a:ea typeface="+mn-ea"/>
              </a:rPr>
              <a:t>I/O</a:t>
            </a:r>
            <a:r>
              <a:rPr lang="zh-CN" altLang="en-US" sz="2200" b="1" dirty="0">
                <a:solidFill>
                  <a:srgbClr val="0033CC"/>
                </a:solidFill>
                <a:latin typeface="+mn-ea"/>
                <a:ea typeface="+mn-ea"/>
              </a:rPr>
              <a:t>事件</a:t>
            </a:r>
            <a:endParaRPr lang="en-US" altLang="zh-CN" sz="2200" b="1" dirty="0">
              <a:solidFill>
                <a:srgbClr val="0033CC"/>
              </a:solidFill>
              <a:latin typeface="+mn-ea"/>
              <a:ea typeface="+mn-ea"/>
            </a:endParaRPr>
          </a:p>
          <a:p>
            <a:pPr lvl="3">
              <a:lnSpc>
                <a:spcPct val="120000"/>
              </a:lnSpc>
              <a:buFont typeface="Wingdings" pitchFamily="2" charset="2"/>
              <a:buChar char="Ø"/>
            </a:pPr>
            <a:r>
              <a:rPr lang="zh-CN" altLang="en-US" sz="2200" b="1" dirty="0">
                <a:solidFill>
                  <a:srgbClr val="0033CC"/>
                </a:solidFill>
                <a:latin typeface="+mn-ea"/>
                <a:ea typeface="+mn-ea"/>
              </a:rPr>
              <a:t>在内存中的位置</a:t>
            </a:r>
            <a:endParaRPr lang="en-US" altLang="zh-CN" sz="2200" b="1" dirty="0">
              <a:solidFill>
                <a:srgbClr val="0033CC"/>
              </a:solidFill>
              <a:latin typeface="+mn-ea"/>
              <a:ea typeface="+mn-ea"/>
            </a:endParaRPr>
          </a:p>
          <a:p>
            <a:pPr lvl="3">
              <a:lnSpc>
                <a:spcPct val="120000"/>
              </a:lnSpc>
              <a:buFont typeface="Wingdings" pitchFamily="2" charset="2"/>
              <a:buChar char="Ø"/>
            </a:pPr>
            <a:r>
              <a:rPr lang="en-US" altLang="zh-CN" sz="2200" b="1" dirty="0">
                <a:solidFill>
                  <a:srgbClr val="0033CC"/>
                </a:solidFill>
                <a:latin typeface="+mn-ea"/>
                <a:ea typeface="+mn-ea"/>
              </a:rPr>
              <a:t>……</a:t>
            </a:r>
          </a:p>
          <a:p>
            <a:pPr marL="457200" lvl="1" indent="0">
              <a:lnSpc>
                <a:spcPct val="120000"/>
              </a:lnSpc>
              <a:buNone/>
            </a:pPr>
            <a:r>
              <a:rPr lang="en-US" altLang="zh-CN" dirty="0">
                <a:latin typeface="楷体_GB2312" pitchFamily="49" charset="-122"/>
                <a:ea typeface="楷体_GB2312" pitchFamily="49" charset="-122"/>
              </a:rPr>
              <a:t>  </a:t>
            </a:r>
          </a:p>
        </p:txBody>
      </p:sp>
    </p:spTree>
    <p:extLst>
      <p:ext uri="{BB962C8B-B14F-4D97-AF65-F5344CB8AC3E}">
        <p14:creationId xmlns:p14="http://schemas.microsoft.com/office/powerpoint/2010/main" val="138239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anim calcmode="lin" valueType="num">
                                      <p:cBhvr additive="base">
                                        <p:cTn id="67" dur="5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5">
                                            <p:txEl>
                                              <p:pRg st="11" end="11"/>
                                            </p:txEl>
                                          </p:spTgt>
                                        </p:tgtEl>
                                        <p:attrNameLst>
                                          <p:attrName>style.visibility</p:attrName>
                                        </p:attrNameLst>
                                      </p:cBhvr>
                                      <p:to>
                                        <p:strVal val="visible"/>
                                      </p:to>
                                    </p:set>
                                    <p:anim calcmode="lin" valueType="num">
                                      <p:cBhvr additive="base">
                                        <p:cTn id="73" dur="500" fill="hold"/>
                                        <p:tgtEl>
                                          <p:spTgt spid="5">
                                            <p:txEl>
                                              <p:pRg st="11" end="11"/>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5">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1.3.1 </a:t>
            </a:r>
            <a:r>
              <a:rPr lang="zh-CN" altLang="en-US" dirty="0">
                <a:latin typeface="Times New Roman" pitchFamily="18" charset="0"/>
                <a:ea typeface="黑体" pitchFamily="49" charset="-122"/>
                <a:cs typeface="Times New Roman" pitchFamily="18" charset="0"/>
              </a:rPr>
              <a:t>进程</a:t>
            </a:r>
          </a:p>
        </p:txBody>
      </p:sp>
      <p:sp>
        <p:nvSpPr>
          <p:cNvPr id="3" name="TextBox 2"/>
          <p:cNvSpPr txBox="1"/>
          <p:nvPr/>
        </p:nvSpPr>
        <p:spPr>
          <a:xfrm>
            <a:off x="487086" y="5969964"/>
            <a:ext cx="4719140" cy="476669"/>
          </a:xfrm>
          <a:prstGeom prst="rect">
            <a:avLst/>
          </a:prstGeom>
          <a:solidFill>
            <a:schemeClr val="bg1"/>
          </a:solidFill>
        </p:spPr>
        <p:txBody>
          <a:bodyPr wrap="square" rtlCol="0">
            <a:spAutoFit/>
          </a:bodyPr>
          <a:lstStyle/>
          <a:p>
            <a:pPr algn="ctr">
              <a:lnSpc>
                <a:spcPct val="120000"/>
              </a:lnSpc>
            </a:pPr>
            <a:r>
              <a:rPr lang="zh-CN" altLang="en-US" sz="2400" dirty="0">
                <a:latin typeface="+mn-ea"/>
                <a:ea typeface="+mn-ea"/>
              </a:rPr>
              <a:t>典型的进程实现</a:t>
            </a:r>
          </a:p>
        </p:txBody>
      </p:sp>
      <p:sp>
        <p:nvSpPr>
          <p:cNvPr id="5" name="TextBox 2">
            <a:extLst>
              <a:ext uri="{FF2B5EF4-FFF2-40B4-BE49-F238E27FC236}">
                <a16:creationId xmlns:a16="http://schemas.microsoft.com/office/drawing/2014/main" id="{A30132E8-2EAE-E14F-BCBE-1979348F8434}"/>
              </a:ext>
            </a:extLst>
          </p:cNvPr>
          <p:cNvSpPr txBox="1"/>
          <p:nvPr/>
        </p:nvSpPr>
        <p:spPr>
          <a:xfrm>
            <a:off x="5402306" y="2348880"/>
            <a:ext cx="3600399" cy="3150671"/>
          </a:xfrm>
          <a:prstGeom prst="rect">
            <a:avLst/>
          </a:prstGeom>
          <a:solidFill>
            <a:schemeClr val="tx2">
              <a:lumMod val="20000"/>
              <a:lumOff val="80000"/>
            </a:schemeClr>
          </a:solidFill>
        </p:spPr>
        <p:txBody>
          <a:bodyPr wrap="square" rtlCol="0">
            <a:spAutoFit/>
          </a:bodyPr>
          <a:lstStyle/>
          <a:p>
            <a:pPr marL="342900" indent="-342900">
              <a:lnSpc>
                <a:spcPct val="120000"/>
              </a:lnSpc>
              <a:buClr>
                <a:srgbClr val="00B050"/>
              </a:buClr>
              <a:buFont typeface="Wingdings" pitchFamily="2" charset="2"/>
              <a:buChar char="l"/>
            </a:pPr>
            <a:r>
              <a:rPr lang="zh-CN" altLang="en-US" sz="2400" b="1" dirty="0">
                <a:latin typeface="+mn-ea"/>
                <a:ea typeface="+mn-ea"/>
              </a:rPr>
              <a:t>进程需要</a:t>
            </a:r>
            <a:r>
              <a:rPr lang="zh-CN" altLang="en-US" sz="2400" b="1" dirty="0">
                <a:solidFill>
                  <a:srgbClr val="FF0000"/>
                </a:solidFill>
                <a:latin typeface="+mn-ea"/>
                <a:ea typeface="+mn-ea"/>
              </a:rPr>
              <a:t>数据结构</a:t>
            </a:r>
            <a:r>
              <a:rPr lang="zh-CN" altLang="en-US" sz="2400" b="1" dirty="0">
                <a:latin typeface="+mn-ea"/>
                <a:ea typeface="+mn-ea"/>
              </a:rPr>
              <a:t>来保存进程的上下文环境</a:t>
            </a:r>
            <a:endParaRPr lang="en-US" altLang="zh-CN" sz="2400" b="1" dirty="0">
              <a:latin typeface="+mn-ea"/>
              <a:ea typeface="+mn-ea"/>
            </a:endParaRPr>
          </a:p>
          <a:p>
            <a:pPr marL="342900" indent="-342900">
              <a:lnSpc>
                <a:spcPct val="120000"/>
              </a:lnSpc>
              <a:buClr>
                <a:srgbClr val="00B050"/>
              </a:buClr>
              <a:buFont typeface="Wingdings" pitchFamily="2" charset="2"/>
              <a:buChar char="l"/>
            </a:pPr>
            <a:endParaRPr lang="en-US" altLang="zh-CN" sz="2400" b="1" dirty="0">
              <a:latin typeface="+mn-ea"/>
              <a:ea typeface="+mn-ea"/>
            </a:endParaRPr>
          </a:p>
          <a:p>
            <a:pPr marL="342900" indent="-342900">
              <a:lnSpc>
                <a:spcPct val="120000"/>
              </a:lnSpc>
              <a:buClr>
                <a:srgbClr val="00B050"/>
              </a:buClr>
              <a:buFont typeface="Wingdings" pitchFamily="2" charset="2"/>
              <a:buChar char="l"/>
            </a:pPr>
            <a:r>
              <a:rPr lang="en-US" altLang="zh-CN" sz="2400" b="1" dirty="0">
                <a:latin typeface="+mn-ea"/>
                <a:ea typeface="+mn-ea"/>
              </a:rPr>
              <a:t>B</a:t>
            </a:r>
            <a:r>
              <a:rPr lang="zh-CN" altLang="en-US" sz="2400" b="1" dirty="0">
                <a:latin typeface="+mn-ea"/>
                <a:ea typeface="+mn-ea"/>
              </a:rPr>
              <a:t>进程正在执行</a:t>
            </a:r>
            <a:endParaRPr lang="en-US" altLang="zh-CN" sz="2400" b="1" dirty="0">
              <a:latin typeface="+mn-ea"/>
              <a:ea typeface="+mn-ea"/>
            </a:endParaRPr>
          </a:p>
          <a:p>
            <a:pPr marL="342900" indent="-342900">
              <a:lnSpc>
                <a:spcPct val="120000"/>
              </a:lnSpc>
              <a:buClr>
                <a:srgbClr val="00B050"/>
              </a:buClr>
              <a:buFont typeface="Wingdings" pitchFamily="2" charset="2"/>
              <a:buChar char="l"/>
            </a:pPr>
            <a:endParaRPr lang="en-US" altLang="zh-CN" sz="2400" b="1" dirty="0">
              <a:latin typeface="+mn-ea"/>
              <a:ea typeface="+mn-ea"/>
            </a:endParaRPr>
          </a:p>
          <a:p>
            <a:pPr marL="342900" indent="-342900">
              <a:lnSpc>
                <a:spcPct val="120000"/>
              </a:lnSpc>
              <a:buClr>
                <a:srgbClr val="00B050"/>
              </a:buClr>
              <a:buFont typeface="Wingdings" pitchFamily="2" charset="2"/>
              <a:buChar char="l"/>
            </a:pPr>
            <a:r>
              <a:rPr lang="en-US" altLang="zh-CN" sz="2400" b="1" dirty="0">
                <a:latin typeface="+mn-ea"/>
                <a:ea typeface="+mn-ea"/>
              </a:rPr>
              <a:t>B</a:t>
            </a:r>
            <a:r>
              <a:rPr lang="zh-CN" altLang="en-US" sz="2400" b="1" dirty="0">
                <a:latin typeface="+mn-ea"/>
                <a:ea typeface="+mn-ea"/>
              </a:rPr>
              <a:t>切换到</a:t>
            </a:r>
            <a:r>
              <a:rPr lang="en-US" altLang="zh-CN" sz="2400" b="1" dirty="0">
                <a:latin typeface="+mn-ea"/>
                <a:ea typeface="+mn-ea"/>
              </a:rPr>
              <a:t>A</a:t>
            </a:r>
            <a:r>
              <a:rPr lang="zh-CN" altLang="en-US" sz="2400" b="1" dirty="0">
                <a:latin typeface="+mn-ea"/>
                <a:ea typeface="+mn-ea"/>
              </a:rPr>
              <a:t>时，需要保存</a:t>
            </a:r>
            <a:r>
              <a:rPr lang="en-US" altLang="zh-CN" sz="2400" b="1" dirty="0">
                <a:latin typeface="+mn-ea"/>
                <a:ea typeface="+mn-ea"/>
              </a:rPr>
              <a:t>B</a:t>
            </a:r>
            <a:r>
              <a:rPr lang="zh-CN" altLang="en-US" sz="2400" b="1" dirty="0">
                <a:latin typeface="+mn-ea"/>
                <a:ea typeface="+mn-ea"/>
              </a:rPr>
              <a:t>的上下文</a:t>
            </a:r>
          </a:p>
        </p:txBody>
      </p:sp>
      <p:pic>
        <p:nvPicPr>
          <p:cNvPr id="6" name="Picture 6" descr="f8.pdf">
            <a:extLst>
              <a:ext uri="{FF2B5EF4-FFF2-40B4-BE49-F238E27FC236}">
                <a16:creationId xmlns:a16="http://schemas.microsoft.com/office/drawing/2014/main" id="{996920CA-D4CB-6E4F-A1A3-666ED355C7BB}"/>
              </a:ext>
            </a:extLst>
          </p:cNvPr>
          <p:cNvPicPr>
            <a:picLocks noChangeAspect="1"/>
          </p:cNvPicPr>
          <p:nvPr/>
        </p:nvPicPr>
        <p:blipFill rotWithShape="1">
          <a:blip r:embed="rId2"/>
          <a:srcRect l="5749" t="12727" r="33731" b="31336"/>
          <a:stretch/>
        </p:blipFill>
        <p:spPr>
          <a:xfrm>
            <a:off x="487086" y="825475"/>
            <a:ext cx="4300938" cy="5144489"/>
          </a:xfrm>
          <a:prstGeom prst="rect">
            <a:avLst/>
          </a:prstGeom>
        </p:spPr>
      </p:pic>
    </p:spTree>
    <p:extLst>
      <p:ext uri="{BB962C8B-B14F-4D97-AF65-F5344CB8AC3E}">
        <p14:creationId xmlns:p14="http://schemas.microsoft.com/office/powerpoint/2010/main" val="214097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1.3.2 </a:t>
            </a:r>
            <a:r>
              <a:rPr lang="zh-CN" altLang="en-US" dirty="0">
                <a:latin typeface="Times New Roman" pitchFamily="18" charset="0"/>
                <a:ea typeface="黑体" pitchFamily="49" charset="-122"/>
                <a:cs typeface="Times New Roman" pitchFamily="18" charset="0"/>
              </a:rPr>
              <a:t>内存管理</a:t>
            </a:r>
          </a:p>
        </p:txBody>
      </p:sp>
      <p:sp>
        <p:nvSpPr>
          <p:cNvPr id="5" name="内容占位符 2"/>
          <p:cNvSpPr>
            <a:spLocks noGrp="1"/>
          </p:cNvSpPr>
          <p:nvPr>
            <p:ph idx="1"/>
          </p:nvPr>
        </p:nvSpPr>
        <p:spPr>
          <a:xfrm>
            <a:off x="323850" y="981075"/>
            <a:ext cx="8496300" cy="4536504"/>
          </a:xfrm>
        </p:spPr>
        <p:txBody>
          <a:bodyPr/>
          <a:lstStyle/>
          <a:p>
            <a:pPr>
              <a:lnSpc>
                <a:spcPct val="120000"/>
              </a:lnSpc>
            </a:pPr>
            <a:r>
              <a:rPr lang="zh-CN" altLang="en-US" b="0" dirty="0"/>
              <a:t>存储管理的任务</a:t>
            </a:r>
          </a:p>
          <a:p>
            <a:pPr lvl="1">
              <a:lnSpc>
                <a:spcPct val="120000"/>
              </a:lnSpc>
            </a:pPr>
            <a:r>
              <a:rPr lang="zh-CN" altLang="en-US" dirty="0">
                <a:latin typeface="楷体_GB2312" pitchFamily="49" charset="-122"/>
                <a:ea typeface="楷体_GB2312" pitchFamily="49" charset="-122"/>
              </a:rPr>
              <a:t>进程隔离</a:t>
            </a:r>
            <a:endParaRPr lang="en-US" altLang="zh-CN" b="1" dirty="0">
              <a:solidFill>
                <a:srgbClr val="C00000"/>
              </a:solidFill>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自动分配和管理</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支持模块化程序设计</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保护和访问控制</a:t>
            </a:r>
            <a:endParaRPr lang="en-US" altLang="zh-CN" dirty="0">
              <a:latin typeface="楷体_GB2312" pitchFamily="49" charset="-122"/>
              <a:ea typeface="楷体_GB2312" pitchFamily="49" charset="-122"/>
            </a:endParaRPr>
          </a:p>
          <a:p>
            <a:pPr lvl="1">
              <a:lnSpc>
                <a:spcPct val="120000"/>
              </a:lnSpc>
            </a:pPr>
            <a:r>
              <a:rPr lang="zh-CN" altLang="en-US" b="1" dirty="0">
                <a:solidFill>
                  <a:srgbClr val="0070C0"/>
                </a:solidFill>
                <a:latin typeface="楷体_GB2312" pitchFamily="49" charset="-122"/>
                <a:ea typeface="楷体_GB2312" pitchFamily="49" charset="-122"/>
              </a:rPr>
              <a:t>长期存储</a:t>
            </a:r>
            <a:endParaRPr lang="en-US" altLang="zh-CN" b="1" dirty="0">
              <a:solidFill>
                <a:srgbClr val="0070C0"/>
              </a:solidFill>
              <a:latin typeface="楷体_GB2312" pitchFamily="49" charset="-122"/>
              <a:ea typeface="楷体_GB2312" pitchFamily="49" charset="-122"/>
            </a:endParaRPr>
          </a:p>
          <a:p>
            <a:pPr lvl="1">
              <a:lnSpc>
                <a:spcPct val="120000"/>
              </a:lnSpc>
            </a:pPr>
            <a:endParaRPr lang="en-US" altLang="zh-CN" b="1" dirty="0">
              <a:solidFill>
                <a:srgbClr val="0070C0"/>
              </a:solidFill>
              <a:latin typeface="楷体_GB2312" pitchFamily="49" charset="-122"/>
              <a:ea typeface="楷体_GB2312" pitchFamily="49" charset="-122"/>
            </a:endParaRPr>
          </a:p>
          <a:p>
            <a:pPr marL="457200" lvl="1" indent="0">
              <a:buNone/>
            </a:pPr>
            <a:r>
              <a:rPr lang="zh-CN" altLang="en-US" dirty="0"/>
              <a:t>如何去完成上述任务？</a:t>
            </a:r>
          </a:p>
          <a:p>
            <a:pPr lvl="1">
              <a:lnSpc>
                <a:spcPct val="120000"/>
              </a:lnSpc>
            </a:pPr>
            <a:endParaRPr lang="en-US" altLang="zh-CN" b="1" dirty="0">
              <a:solidFill>
                <a:srgbClr val="0070C0"/>
              </a:solidFill>
              <a:latin typeface="楷体_GB2312" pitchFamily="49" charset="-122"/>
              <a:ea typeface="楷体_GB2312" pitchFamily="49" charset="-122"/>
            </a:endParaRPr>
          </a:p>
        </p:txBody>
      </p:sp>
    </p:spTree>
    <p:extLst>
      <p:ext uri="{BB962C8B-B14F-4D97-AF65-F5344CB8AC3E}">
        <p14:creationId xmlns:p14="http://schemas.microsoft.com/office/powerpoint/2010/main" val="354076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1.3.2 </a:t>
            </a:r>
            <a:r>
              <a:rPr lang="zh-CN" altLang="en-US" dirty="0">
                <a:latin typeface="Times New Roman" pitchFamily="18" charset="0"/>
                <a:ea typeface="黑体" pitchFamily="49" charset="-122"/>
                <a:cs typeface="Times New Roman" pitchFamily="18" charset="0"/>
              </a:rPr>
              <a:t>内存管理</a:t>
            </a:r>
          </a:p>
        </p:txBody>
      </p:sp>
      <p:sp>
        <p:nvSpPr>
          <p:cNvPr id="5" name="内容占位符 2"/>
          <p:cNvSpPr>
            <a:spLocks noGrp="1"/>
          </p:cNvSpPr>
          <p:nvPr>
            <p:ph idx="1"/>
          </p:nvPr>
        </p:nvSpPr>
        <p:spPr>
          <a:xfrm>
            <a:off x="190500" y="1052736"/>
            <a:ext cx="8496300" cy="4536504"/>
          </a:xfrm>
        </p:spPr>
        <p:txBody>
          <a:bodyPr/>
          <a:lstStyle/>
          <a:p>
            <a:pPr>
              <a:lnSpc>
                <a:spcPct val="120000"/>
              </a:lnSpc>
            </a:pPr>
            <a:r>
              <a:rPr lang="zh-CN" altLang="en-US" b="0" dirty="0"/>
              <a:t>文件系统</a:t>
            </a:r>
          </a:p>
          <a:p>
            <a:pPr lvl="1">
              <a:lnSpc>
                <a:spcPct val="120000"/>
              </a:lnSpc>
            </a:pPr>
            <a:r>
              <a:rPr lang="zh-CN" altLang="en-US" dirty="0">
                <a:latin typeface="楷体_GB2312" pitchFamily="49" charset="-122"/>
                <a:ea typeface="楷体_GB2312" pitchFamily="49" charset="-122"/>
              </a:rPr>
              <a:t>实现了长期存储</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文件</a:t>
            </a:r>
            <a:endParaRPr lang="en-US" altLang="zh-CN" dirty="0">
              <a:latin typeface="楷体_GB2312" pitchFamily="49" charset="-122"/>
              <a:ea typeface="楷体_GB2312" pitchFamily="49" charset="-122"/>
            </a:endParaRPr>
          </a:p>
          <a:p>
            <a:pPr lvl="2">
              <a:lnSpc>
                <a:spcPct val="120000"/>
              </a:lnSpc>
              <a:buFont typeface="Wingdings" pitchFamily="2" charset="2"/>
              <a:buChar char="Ø"/>
            </a:pPr>
            <a:r>
              <a:rPr lang="zh-CN" altLang="en-US" sz="2400" dirty="0">
                <a:latin typeface="+mn-ea"/>
                <a:ea typeface="+mn-ea"/>
              </a:rPr>
              <a:t>一个有名称的对象</a:t>
            </a:r>
            <a:endParaRPr lang="en-US" altLang="zh-CN" sz="2400" dirty="0">
              <a:latin typeface="+mn-ea"/>
              <a:ea typeface="+mn-ea"/>
            </a:endParaRPr>
          </a:p>
          <a:p>
            <a:pPr lvl="2">
              <a:lnSpc>
                <a:spcPct val="120000"/>
              </a:lnSpc>
              <a:buFont typeface="Wingdings" pitchFamily="2" charset="2"/>
              <a:buChar char="Ø"/>
            </a:pPr>
            <a:r>
              <a:rPr lang="zh-CN" altLang="en-US" sz="2400" dirty="0">
                <a:latin typeface="+mn-ea"/>
                <a:ea typeface="+mn-ea"/>
              </a:rPr>
              <a:t>访问控制和保护的基本单元</a:t>
            </a:r>
            <a:endParaRPr lang="en-US" altLang="zh-CN" sz="2400" dirty="0">
              <a:latin typeface="+mn-ea"/>
              <a:ea typeface="+mn-ea"/>
            </a:endParaRPr>
          </a:p>
        </p:txBody>
      </p:sp>
    </p:spTree>
    <p:extLst>
      <p:ext uri="{BB962C8B-B14F-4D97-AF65-F5344CB8AC3E}">
        <p14:creationId xmlns:p14="http://schemas.microsoft.com/office/powerpoint/2010/main" val="182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1.3.2 </a:t>
            </a:r>
            <a:r>
              <a:rPr lang="zh-CN" altLang="en-US" dirty="0">
                <a:latin typeface="Times New Roman" pitchFamily="18" charset="0"/>
                <a:ea typeface="黑体" pitchFamily="49" charset="-122"/>
                <a:cs typeface="Times New Roman" pitchFamily="18" charset="0"/>
              </a:rPr>
              <a:t>内存管理</a:t>
            </a:r>
          </a:p>
        </p:txBody>
      </p:sp>
      <p:sp>
        <p:nvSpPr>
          <p:cNvPr id="5" name="内容占位符 2"/>
          <p:cNvSpPr>
            <a:spLocks noGrp="1"/>
          </p:cNvSpPr>
          <p:nvPr>
            <p:ph idx="1"/>
          </p:nvPr>
        </p:nvSpPr>
        <p:spPr>
          <a:xfrm>
            <a:off x="251520" y="1340768"/>
            <a:ext cx="8640960" cy="4536504"/>
          </a:xfrm>
        </p:spPr>
        <p:txBody>
          <a:bodyPr/>
          <a:lstStyle/>
          <a:p>
            <a:pPr>
              <a:lnSpc>
                <a:spcPct val="120000"/>
              </a:lnSpc>
            </a:pPr>
            <a:r>
              <a:rPr lang="zh-CN" altLang="en-US" b="0" dirty="0"/>
              <a:t>虚拟存储</a:t>
            </a:r>
          </a:p>
          <a:p>
            <a:pPr lvl="1">
              <a:lnSpc>
                <a:spcPct val="120000"/>
              </a:lnSpc>
            </a:pPr>
            <a:r>
              <a:rPr lang="zh-CN" altLang="en-US" dirty="0">
                <a:latin typeface="楷体_GB2312" pitchFamily="49" charset="-122"/>
                <a:ea typeface="楷体_GB2312" pitchFamily="49" charset="-122"/>
              </a:rPr>
              <a:t>以逻辑方式访问存储器，不考虑物理内存可用的空间数量</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满足多作业同时驻留内存的要求</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换入、换出机制</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但是每个进程的大小不同，怎么办？</a:t>
            </a:r>
            <a:endParaRPr lang="en-US" altLang="zh-CN" dirty="0">
              <a:latin typeface="楷体_GB2312" pitchFamily="49" charset="-122"/>
              <a:ea typeface="楷体_GB2312" pitchFamily="49" charset="-122"/>
            </a:endParaRPr>
          </a:p>
          <a:p>
            <a:pPr lvl="2">
              <a:lnSpc>
                <a:spcPct val="120000"/>
              </a:lnSpc>
            </a:pPr>
            <a:r>
              <a:rPr lang="zh-CN" altLang="en-US" dirty="0">
                <a:latin typeface="楷体_GB2312" pitchFamily="49" charset="-122"/>
                <a:ea typeface="楷体_GB2312" pitchFamily="49" charset="-122"/>
              </a:rPr>
              <a:t>分页机制</a:t>
            </a:r>
            <a:endParaRPr lang="en-US" altLang="zh-CN" dirty="0">
              <a:latin typeface="楷体_GB2312" pitchFamily="49" charset="-122"/>
              <a:ea typeface="楷体_GB2312" pitchFamily="49" charset="-122"/>
            </a:endParaRPr>
          </a:p>
          <a:p>
            <a:pPr lvl="1"/>
            <a:r>
              <a:rPr lang="zh-CN" altLang="en-US" dirty="0">
                <a:latin typeface="楷体_GB2312" pitchFamily="49" charset="-122"/>
                <a:ea typeface="楷体_GB2312" pitchFamily="49" charset="-122"/>
              </a:rPr>
              <a:t>每个作业部分驻留</a:t>
            </a:r>
            <a:endParaRPr lang="en-US" altLang="zh-CN" dirty="0">
              <a:latin typeface="楷体_GB2312" pitchFamily="49" charset="-122"/>
              <a:ea typeface="楷体_GB2312" pitchFamily="49" charset="-122"/>
            </a:endParaRPr>
          </a:p>
          <a:p>
            <a:pPr lvl="2"/>
            <a:r>
              <a:rPr lang="zh-CN" altLang="en-US" dirty="0">
                <a:latin typeface="楷体_GB2312" pitchFamily="49" charset="-122"/>
                <a:ea typeface="楷体_GB2312" pitchFamily="49" charset="-122"/>
              </a:rPr>
              <a:t>硬件检测到缺页时，安排载入</a:t>
            </a:r>
            <a:endParaRPr lang="en-US" altLang="zh-CN" dirty="0">
              <a:latin typeface="楷体_GB2312" pitchFamily="49" charset="-122"/>
              <a:ea typeface="楷体_GB2312" pitchFamily="49" charset="-122"/>
            </a:endParaRPr>
          </a:p>
          <a:p>
            <a:pPr lvl="1">
              <a:lnSpc>
                <a:spcPct val="120000"/>
              </a:lnSpc>
            </a:pPr>
            <a:endParaRPr lang="en-US" altLang="zh-CN" dirty="0">
              <a:latin typeface="楷体_GB2312" pitchFamily="49" charset="-122"/>
              <a:ea typeface="楷体_GB2312" pitchFamily="49" charset="-122"/>
            </a:endParaRPr>
          </a:p>
        </p:txBody>
      </p:sp>
    </p:spTree>
    <p:extLst>
      <p:ext uri="{BB962C8B-B14F-4D97-AF65-F5344CB8AC3E}">
        <p14:creationId xmlns:p14="http://schemas.microsoft.com/office/powerpoint/2010/main" val="332947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1.3.2 </a:t>
            </a:r>
            <a:r>
              <a:rPr lang="zh-CN" altLang="en-US" dirty="0">
                <a:latin typeface="Times New Roman" pitchFamily="18" charset="0"/>
                <a:ea typeface="黑体" pitchFamily="49" charset="-122"/>
                <a:cs typeface="Times New Roman" pitchFamily="18" charset="0"/>
              </a:rPr>
              <a:t>内存管理</a:t>
            </a:r>
          </a:p>
        </p:txBody>
      </p:sp>
      <p:sp>
        <p:nvSpPr>
          <p:cNvPr id="5" name="内容占位符 2"/>
          <p:cNvSpPr>
            <a:spLocks noGrp="1"/>
          </p:cNvSpPr>
          <p:nvPr>
            <p:ph idx="1"/>
          </p:nvPr>
        </p:nvSpPr>
        <p:spPr>
          <a:xfrm>
            <a:off x="396180" y="1340768"/>
            <a:ext cx="8496300" cy="4536504"/>
          </a:xfrm>
        </p:spPr>
        <p:txBody>
          <a:bodyPr/>
          <a:lstStyle/>
          <a:p>
            <a:pPr>
              <a:lnSpc>
                <a:spcPct val="120000"/>
              </a:lnSpc>
            </a:pPr>
            <a:r>
              <a:rPr lang="zh-CN" altLang="en-US" b="0" dirty="0"/>
              <a:t>分页机制</a:t>
            </a:r>
          </a:p>
          <a:p>
            <a:pPr lvl="1">
              <a:lnSpc>
                <a:spcPct val="120000"/>
              </a:lnSpc>
            </a:pPr>
            <a:r>
              <a:rPr lang="zh-CN" altLang="en-US" dirty="0">
                <a:latin typeface="楷体_GB2312" pitchFamily="49" charset="-122"/>
                <a:ea typeface="楷体_GB2312" pitchFamily="49" charset="-122"/>
              </a:rPr>
              <a:t>进程由若干个固定大小的块组成</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页</a:t>
            </a:r>
            <a:endParaRPr lang="en-US" altLang="zh-CN" dirty="0">
              <a:latin typeface="楷体_GB2312" pitchFamily="49" charset="-122"/>
              <a:ea typeface="楷体_GB2312" pitchFamily="49" charset="-122"/>
            </a:endParaRPr>
          </a:p>
          <a:p>
            <a:pPr lvl="1">
              <a:lnSpc>
                <a:spcPct val="120000"/>
              </a:lnSpc>
            </a:pPr>
            <a:r>
              <a:rPr lang="zh-CN" altLang="en-US" dirty="0">
                <a:solidFill>
                  <a:srgbClr val="FF0000"/>
                </a:solidFill>
                <a:latin typeface="楷体_GB2312" pitchFamily="49" charset="-122"/>
                <a:ea typeface="楷体_GB2312" pitchFamily="49" charset="-122"/>
              </a:rPr>
              <a:t>虚地址</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virtual address</a:t>
            </a:r>
            <a:r>
              <a:rPr lang="zh-CN" altLang="en-US" dirty="0">
                <a:latin typeface="楷体_GB2312" pitchFamily="49" charset="-122"/>
                <a:ea typeface="楷体_GB2312" pitchFamily="49" charset="-122"/>
              </a:rPr>
              <a:t>）由页号和页内偏移量组成</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进程中的每一页均可置于内存中任何位置</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提供了</a:t>
            </a:r>
            <a:r>
              <a:rPr lang="zh-CN" altLang="en-US" dirty="0">
                <a:solidFill>
                  <a:srgbClr val="FF0000"/>
                </a:solidFill>
                <a:latin typeface="楷体_GB2312" pitchFamily="49" charset="-122"/>
                <a:ea typeface="楷体_GB2312" pitchFamily="49" charset="-122"/>
              </a:rPr>
              <a:t>虚地址</a:t>
            </a:r>
            <a:r>
              <a:rPr lang="zh-CN" altLang="en-US" dirty="0">
                <a:latin typeface="楷体_GB2312" pitchFamily="49" charset="-122"/>
                <a:ea typeface="楷体_GB2312" pitchFamily="49" charset="-122"/>
              </a:rPr>
              <a:t>和</a:t>
            </a:r>
            <a:r>
              <a:rPr lang="zh-CN" altLang="en-US" dirty="0">
                <a:solidFill>
                  <a:srgbClr val="FF0000"/>
                </a:solidFill>
                <a:latin typeface="楷体_GB2312" pitchFamily="49" charset="-122"/>
                <a:ea typeface="楷体_GB2312" pitchFamily="49" charset="-122"/>
              </a:rPr>
              <a:t>内存中实地址</a:t>
            </a:r>
            <a:r>
              <a:rPr lang="en-US" altLang="zh-CN" dirty="0">
                <a:latin typeface="楷体_GB2312" pitchFamily="49" charset="-122"/>
                <a:ea typeface="楷体_GB2312" pitchFamily="49" charset="-122"/>
              </a:rPr>
              <a:t>(real address)(</a:t>
            </a:r>
            <a:r>
              <a:rPr lang="zh-CN" altLang="en-US" dirty="0">
                <a:latin typeface="楷体_GB2312" pitchFamily="49" charset="-122"/>
                <a:ea typeface="楷体_GB2312" pitchFamily="49" charset="-122"/>
              </a:rPr>
              <a:t>物理地址</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之间的动态映射机制</a:t>
            </a:r>
            <a:endParaRPr lang="en-US" altLang="zh-CN" dirty="0">
              <a:latin typeface="楷体_GB2312" pitchFamily="49" charset="-122"/>
              <a:ea typeface="楷体_GB2312" pitchFamily="49" charset="-122"/>
            </a:endParaRPr>
          </a:p>
        </p:txBody>
      </p:sp>
    </p:spTree>
    <p:extLst>
      <p:ext uri="{BB962C8B-B14F-4D97-AF65-F5344CB8AC3E}">
        <p14:creationId xmlns:p14="http://schemas.microsoft.com/office/powerpoint/2010/main" val="214925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71800" y="5733256"/>
            <a:ext cx="936104" cy="461665"/>
          </a:xfrm>
          <a:prstGeom prst="rect">
            <a:avLst/>
          </a:prstGeom>
          <a:noFill/>
        </p:spPr>
        <p:txBody>
          <a:bodyPr wrap="square" rtlCol="0">
            <a:spAutoFit/>
          </a:bodyPr>
          <a:lstStyle/>
          <a:p>
            <a:r>
              <a:rPr lang="zh-CN" altLang="en-US" sz="2400" dirty="0"/>
              <a:t>内存</a:t>
            </a:r>
          </a:p>
        </p:txBody>
      </p:sp>
      <p:sp>
        <p:nvSpPr>
          <p:cNvPr id="7" name="TextBox 6"/>
          <p:cNvSpPr txBox="1"/>
          <p:nvPr/>
        </p:nvSpPr>
        <p:spPr>
          <a:xfrm>
            <a:off x="5652120" y="5705797"/>
            <a:ext cx="936104" cy="461665"/>
          </a:xfrm>
          <a:prstGeom prst="rect">
            <a:avLst/>
          </a:prstGeom>
          <a:noFill/>
        </p:spPr>
        <p:txBody>
          <a:bodyPr wrap="square" rtlCol="0">
            <a:spAutoFit/>
          </a:bodyPr>
          <a:lstStyle/>
          <a:p>
            <a:r>
              <a:rPr lang="zh-CN" altLang="en-US" sz="2400" dirty="0"/>
              <a:t>磁盘</a:t>
            </a:r>
          </a:p>
        </p:txBody>
      </p:sp>
      <p:sp>
        <p:nvSpPr>
          <p:cNvPr id="5" name="标题 4">
            <a:extLst>
              <a:ext uri="{FF2B5EF4-FFF2-40B4-BE49-F238E27FC236}">
                <a16:creationId xmlns:a16="http://schemas.microsoft.com/office/drawing/2014/main" id="{13B45201-7D33-9F49-91DC-42E058EB8FAF}"/>
              </a:ext>
            </a:extLst>
          </p:cNvPr>
          <p:cNvSpPr>
            <a:spLocks noGrp="1"/>
          </p:cNvSpPr>
          <p:nvPr>
            <p:ph type="title"/>
          </p:nvPr>
        </p:nvSpPr>
        <p:spPr/>
        <p:txBody>
          <a:bodyPr/>
          <a:lstStyle/>
          <a:p>
            <a:r>
              <a:rPr lang="en-US" altLang="zh-CN" dirty="0">
                <a:latin typeface="Times New Roman" pitchFamily="18" charset="0"/>
                <a:cs typeface="Times New Roman" pitchFamily="18" charset="0"/>
              </a:rPr>
              <a:t>1.3.2 </a:t>
            </a:r>
            <a:r>
              <a:rPr lang="zh-CN" altLang="en-US" dirty="0">
                <a:latin typeface="Times New Roman" pitchFamily="18" charset="0"/>
                <a:cs typeface="Times New Roman" pitchFamily="18" charset="0"/>
              </a:rPr>
              <a:t>内存管理</a:t>
            </a:r>
            <a:endParaRPr lang="zh-CN" altLang="en-US" dirty="0"/>
          </a:p>
        </p:txBody>
      </p:sp>
      <p:pic>
        <p:nvPicPr>
          <p:cNvPr id="6" name="Picture 4" descr="f9.pdf">
            <a:extLst>
              <a:ext uri="{FF2B5EF4-FFF2-40B4-BE49-F238E27FC236}">
                <a16:creationId xmlns:a16="http://schemas.microsoft.com/office/drawing/2014/main" id="{174F1416-AB22-5143-96B6-9CA1D18D6E86}"/>
              </a:ext>
            </a:extLst>
          </p:cNvPr>
          <p:cNvPicPr>
            <a:picLocks noChangeAspect="1"/>
          </p:cNvPicPr>
          <p:nvPr/>
        </p:nvPicPr>
        <p:blipFill rotWithShape="1">
          <a:blip r:embed="rId2"/>
          <a:srcRect t="8000" b="26900"/>
          <a:stretch/>
        </p:blipFill>
        <p:spPr>
          <a:xfrm>
            <a:off x="2051720" y="1030461"/>
            <a:ext cx="5299364" cy="4464496"/>
          </a:xfrm>
          <a:prstGeom prst="rect">
            <a:avLst/>
          </a:prstGeom>
        </p:spPr>
      </p:pic>
    </p:spTree>
    <p:extLst>
      <p:ext uri="{BB962C8B-B14F-4D97-AF65-F5344CB8AC3E}">
        <p14:creationId xmlns:p14="http://schemas.microsoft.com/office/powerpoint/2010/main" val="2334876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1.3.2 </a:t>
            </a:r>
            <a:r>
              <a:rPr lang="zh-CN" altLang="en-US" dirty="0">
                <a:latin typeface="Times New Roman" pitchFamily="18" charset="0"/>
                <a:ea typeface="黑体" pitchFamily="49" charset="-122"/>
                <a:cs typeface="Times New Roman" pitchFamily="18" charset="0"/>
              </a:rPr>
              <a:t>内存管理</a:t>
            </a:r>
          </a:p>
        </p:txBody>
      </p:sp>
      <p:sp>
        <p:nvSpPr>
          <p:cNvPr id="4" name="TextBox 3"/>
          <p:cNvSpPr txBox="1"/>
          <p:nvPr/>
        </p:nvSpPr>
        <p:spPr>
          <a:xfrm>
            <a:off x="4031940" y="5718855"/>
            <a:ext cx="1440160" cy="461665"/>
          </a:xfrm>
          <a:prstGeom prst="rect">
            <a:avLst/>
          </a:prstGeom>
          <a:noFill/>
        </p:spPr>
        <p:txBody>
          <a:bodyPr wrap="square" rtlCol="0">
            <a:spAutoFit/>
          </a:bodyPr>
          <a:lstStyle/>
          <a:p>
            <a:r>
              <a:rPr lang="zh-CN" altLang="en-US" sz="2400" dirty="0"/>
              <a:t>虚存寻址</a:t>
            </a:r>
          </a:p>
        </p:txBody>
      </p:sp>
      <p:pic>
        <p:nvPicPr>
          <p:cNvPr id="5" name="Picture 4" descr="f10.pdf">
            <a:extLst>
              <a:ext uri="{FF2B5EF4-FFF2-40B4-BE49-F238E27FC236}">
                <a16:creationId xmlns:a16="http://schemas.microsoft.com/office/drawing/2014/main" id="{4DD06E30-7D58-F948-B9BE-78F04B508925}"/>
              </a:ext>
            </a:extLst>
          </p:cNvPr>
          <p:cNvPicPr>
            <a:picLocks noChangeAspect="1"/>
          </p:cNvPicPr>
          <p:nvPr/>
        </p:nvPicPr>
        <p:blipFill rotWithShape="1">
          <a:blip r:embed="rId2"/>
          <a:srcRect l="8182" t="17858" r="23636" b="26833"/>
          <a:stretch/>
        </p:blipFill>
        <p:spPr>
          <a:xfrm>
            <a:off x="762000" y="908720"/>
            <a:ext cx="7673772" cy="4810135"/>
          </a:xfrm>
          <a:prstGeom prst="rect">
            <a:avLst/>
          </a:prstGeom>
        </p:spPr>
      </p:pic>
    </p:spTree>
    <p:extLst>
      <p:ext uri="{BB962C8B-B14F-4D97-AF65-F5344CB8AC3E}">
        <p14:creationId xmlns:p14="http://schemas.microsoft.com/office/powerpoint/2010/main" val="317160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1.3.3 </a:t>
            </a:r>
            <a:r>
              <a:rPr lang="zh-CN" altLang="en-US" dirty="0">
                <a:latin typeface="Times New Roman" pitchFamily="18" charset="0"/>
                <a:ea typeface="黑体" pitchFamily="49" charset="-122"/>
                <a:cs typeface="Times New Roman" pitchFamily="18" charset="0"/>
              </a:rPr>
              <a:t>信息保护和安全</a:t>
            </a:r>
          </a:p>
        </p:txBody>
      </p:sp>
      <p:sp>
        <p:nvSpPr>
          <p:cNvPr id="5" name="内容占位符 2"/>
          <p:cNvSpPr>
            <a:spLocks noGrp="1"/>
          </p:cNvSpPr>
          <p:nvPr>
            <p:ph idx="1"/>
          </p:nvPr>
        </p:nvSpPr>
        <p:spPr>
          <a:xfrm>
            <a:off x="124894" y="1124744"/>
            <a:ext cx="8568308" cy="3096344"/>
          </a:xfrm>
        </p:spPr>
        <p:txBody>
          <a:bodyPr/>
          <a:lstStyle/>
          <a:p>
            <a:pPr>
              <a:lnSpc>
                <a:spcPct val="120000"/>
              </a:lnSpc>
            </a:pPr>
            <a:r>
              <a:rPr lang="zh-CN" altLang="en-US" dirty="0"/>
              <a:t>操作系统的</a:t>
            </a:r>
            <a:r>
              <a:rPr lang="en-US" altLang="zh-CN" dirty="0"/>
              <a:t>4</a:t>
            </a:r>
            <a:r>
              <a:rPr lang="zh-CN" altLang="en-US" dirty="0"/>
              <a:t>类典型安全问题</a:t>
            </a:r>
            <a:endParaRPr lang="zh-CN" altLang="en-US" b="0" dirty="0"/>
          </a:p>
          <a:p>
            <a:pPr lvl="1">
              <a:lnSpc>
                <a:spcPct val="120000"/>
              </a:lnSpc>
            </a:pPr>
            <a:r>
              <a:rPr lang="zh-CN" altLang="en-US" dirty="0">
                <a:latin typeface="楷体_GB2312" pitchFamily="49" charset="-122"/>
                <a:ea typeface="楷体_GB2312" pitchFamily="49" charset="-122"/>
              </a:rPr>
              <a:t>可用性：保护系统不被中断</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保密性：保证用户不能读取未授权访问的数据</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数据完整性：保护数据不被未授权修改</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认证：涉及用户身份的正确认证和消息或数据的合法性</a:t>
            </a:r>
            <a:endParaRPr lang="en-US" altLang="zh-CN" dirty="0">
              <a:latin typeface="楷体_GB2312" pitchFamily="49" charset="-122"/>
              <a:ea typeface="楷体_GB2312" pitchFamily="49" charset="-122"/>
            </a:endParaRPr>
          </a:p>
        </p:txBody>
      </p:sp>
    </p:spTree>
    <p:extLst>
      <p:ext uri="{BB962C8B-B14F-4D97-AF65-F5344CB8AC3E}">
        <p14:creationId xmlns:p14="http://schemas.microsoft.com/office/powerpoint/2010/main" val="406659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教材及参考资料</a:t>
            </a:r>
          </a:p>
        </p:txBody>
      </p:sp>
      <p:sp>
        <p:nvSpPr>
          <p:cNvPr id="4099" name="内容占位符 2"/>
          <p:cNvSpPr>
            <a:spLocks noGrp="1"/>
          </p:cNvSpPr>
          <p:nvPr>
            <p:ph idx="1"/>
          </p:nvPr>
        </p:nvSpPr>
        <p:spPr>
          <a:xfrm>
            <a:off x="0" y="1196975"/>
            <a:ext cx="9144000" cy="3240137"/>
          </a:xfrm>
        </p:spPr>
        <p:txBody>
          <a:bodyPr>
            <a:noAutofit/>
          </a:bodyPr>
          <a:lstStyle/>
          <a:p>
            <a:pPr marL="0" indent="0">
              <a:lnSpc>
                <a:spcPct val="120000"/>
              </a:lnSpc>
              <a:buNone/>
            </a:pPr>
            <a:endParaRPr lang="en-US" altLang="zh-CN" dirty="0"/>
          </a:p>
          <a:p>
            <a:pPr>
              <a:buFont typeface="Wingdings" charset="2"/>
              <a:buChar char="l"/>
            </a:pPr>
            <a:r>
              <a:rPr lang="zh-CN" altLang="en-US" dirty="0"/>
              <a:t>教材：</a:t>
            </a:r>
            <a:r>
              <a:rPr lang="en-US" altLang="zh-CN" dirty="0"/>
              <a:t>William Stallings. </a:t>
            </a:r>
            <a:r>
              <a:rPr lang="zh-CN" altLang="en-US" dirty="0">
                <a:solidFill>
                  <a:srgbClr val="C00000"/>
                </a:solidFill>
              </a:rPr>
              <a:t>操作系统</a:t>
            </a:r>
            <a:r>
              <a:rPr lang="en-US" altLang="zh-CN" dirty="0">
                <a:solidFill>
                  <a:srgbClr val="C00000"/>
                </a:solidFill>
              </a:rPr>
              <a:t>——</a:t>
            </a:r>
            <a:r>
              <a:rPr lang="zh-CN" altLang="en-US" dirty="0">
                <a:solidFill>
                  <a:srgbClr val="C00000"/>
                </a:solidFill>
              </a:rPr>
              <a:t>精髓与设计原理</a:t>
            </a:r>
            <a:r>
              <a:rPr lang="en-US" altLang="zh-CN" dirty="0"/>
              <a:t> (8</a:t>
            </a:r>
            <a:r>
              <a:rPr lang="en-US" altLang="zh-CN" baseline="30000" dirty="0"/>
              <a:t>th</a:t>
            </a:r>
            <a:r>
              <a:rPr lang="en-US" altLang="zh-CN" dirty="0"/>
              <a:t>)</a:t>
            </a:r>
          </a:p>
          <a:p>
            <a:pPr>
              <a:buFont typeface="Wingdings" charset="2"/>
              <a:buChar char="l"/>
            </a:pPr>
            <a:r>
              <a:rPr lang="en-US" altLang="zh-CN" dirty="0"/>
              <a:t>MOOC</a:t>
            </a:r>
            <a:r>
              <a:rPr lang="zh-CN" altLang="en-US" dirty="0"/>
              <a:t>：爱课程网，电子科技大学</a:t>
            </a:r>
            <a:r>
              <a:rPr lang="en-US" altLang="zh-CN" dirty="0"/>
              <a:t>-</a:t>
            </a:r>
            <a:r>
              <a:rPr lang="zh-CN" altLang="en-US" dirty="0"/>
              <a:t>计算机操作系统</a:t>
            </a:r>
            <a:endParaRPr lang="en-US" altLang="zh-CN" dirty="0"/>
          </a:p>
          <a:p>
            <a:pPr>
              <a:buFont typeface="Wingdings" charset="2"/>
              <a:buChar char="l"/>
            </a:pPr>
            <a:r>
              <a:rPr lang="zh-CN" altLang="en-US" dirty="0"/>
              <a:t>参考：</a:t>
            </a:r>
            <a:endParaRPr lang="en-US" altLang="zh-CN" dirty="0"/>
          </a:p>
          <a:p>
            <a:pPr lvl="1">
              <a:buFont typeface="Wingdings" charset="2"/>
              <a:buChar char="l"/>
            </a:pPr>
            <a:r>
              <a:rPr lang="zh-CN" altLang="en-US" dirty="0"/>
              <a:t>刘乃琦</a:t>
            </a:r>
            <a:r>
              <a:rPr lang="en-US" altLang="zh-CN" dirty="0"/>
              <a:t>, </a:t>
            </a:r>
            <a:r>
              <a:rPr lang="zh-CN" altLang="en-US" dirty="0"/>
              <a:t>蒲晓蓉</a:t>
            </a:r>
            <a:r>
              <a:rPr lang="en-US" altLang="zh-CN" dirty="0"/>
              <a:t>.  </a:t>
            </a:r>
            <a:r>
              <a:rPr lang="zh-CN" altLang="en-US" dirty="0">
                <a:solidFill>
                  <a:srgbClr val="C00000"/>
                </a:solidFill>
              </a:rPr>
              <a:t>操作系统原理、设计及应用</a:t>
            </a:r>
            <a:endParaRPr lang="en-US" altLang="zh-CN" dirty="0"/>
          </a:p>
          <a:p>
            <a:pPr lvl="1">
              <a:buFont typeface="Wingdings" charset="2"/>
              <a:buChar char="l"/>
            </a:pPr>
            <a:r>
              <a:rPr lang="zh-CN" altLang="en-US" dirty="0"/>
              <a:t>汤小丹等</a:t>
            </a:r>
            <a:r>
              <a:rPr lang="en-US" altLang="zh-CN" dirty="0"/>
              <a:t>. </a:t>
            </a:r>
            <a:r>
              <a:rPr lang="zh-CN" altLang="en-US" dirty="0">
                <a:solidFill>
                  <a:srgbClr val="C00000"/>
                </a:solidFill>
              </a:rPr>
              <a:t>计算机操作系统</a:t>
            </a:r>
            <a:r>
              <a:rPr lang="en-US" altLang="zh-CN" dirty="0"/>
              <a:t>(4rd)</a:t>
            </a:r>
            <a:r>
              <a:rPr lang="zh-CN" altLang="en-US" dirty="0"/>
              <a:t> </a:t>
            </a:r>
            <a:endParaRPr lang="en-US" altLang="zh-CN" dirty="0"/>
          </a:p>
          <a:p>
            <a:pPr lvl="1">
              <a:buFont typeface="Wingdings" charset="2"/>
              <a:buChar char="l"/>
            </a:pPr>
            <a:r>
              <a:rPr lang="en-US" altLang="zh-CN" dirty="0"/>
              <a:t>Online</a:t>
            </a:r>
            <a:r>
              <a:rPr lang="zh-CN" altLang="en-US" dirty="0"/>
              <a:t> </a:t>
            </a:r>
            <a:r>
              <a:rPr lang="en-US" altLang="zh-CN" dirty="0"/>
              <a:t>Resources</a:t>
            </a:r>
          </a:p>
          <a:p>
            <a:pPr marL="0" indent="0">
              <a:buNone/>
            </a:pPr>
            <a:endParaRPr lang="en-US" altLang="zh-CN" dirty="0"/>
          </a:p>
          <a:p>
            <a:pPr marL="0" indent="0">
              <a:lnSpc>
                <a:spcPct val="120000"/>
              </a:lnSpc>
              <a:buNone/>
            </a:pPr>
            <a:r>
              <a:rPr lang="en-US" altLang="zh-CN" dirty="0"/>
              <a:t>       </a:t>
            </a:r>
          </a:p>
        </p:txBody>
      </p:sp>
      <p:pic>
        <p:nvPicPr>
          <p:cNvPr id="4" name="Picture 8" descr="Wikipedia"/>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452320" y="5013176"/>
            <a:ext cx="1413520" cy="141352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7286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099">
                                            <p:txEl>
                                              <p:pRg st="1" end="1"/>
                                            </p:txEl>
                                          </p:spTgt>
                                        </p:tgtEl>
                                        <p:attrNameLst>
                                          <p:attrName>style.visibility</p:attrName>
                                        </p:attrNameLst>
                                      </p:cBhvr>
                                      <p:to>
                                        <p:strVal val="visible"/>
                                      </p:to>
                                    </p:set>
                                    <p:anim calcmode="lin" valueType="num">
                                      <p:cBhvr additive="base">
                                        <p:cTn id="7" dur="500" fill="hold"/>
                                        <p:tgtEl>
                                          <p:spTgt spid="4099">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9">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anim calcmode="lin" valueType="num">
                                      <p:cBhvr additive="base">
                                        <p:cTn id="11" dur="500" fill="hold"/>
                                        <p:tgtEl>
                                          <p:spTgt spid="4099">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099">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099">
                                            <p:txEl>
                                              <p:pRg st="3" end="3"/>
                                            </p:txEl>
                                          </p:spTgt>
                                        </p:tgtEl>
                                        <p:attrNameLst>
                                          <p:attrName>style.visibility</p:attrName>
                                        </p:attrNameLst>
                                      </p:cBhvr>
                                      <p:to>
                                        <p:strVal val="visible"/>
                                      </p:to>
                                    </p:set>
                                    <p:anim calcmode="lin" valueType="num">
                                      <p:cBhvr additive="base">
                                        <p:cTn id="15" dur="500" fill="hold"/>
                                        <p:tgtEl>
                                          <p:spTgt spid="4099">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4099">
                                            <p:txEl>
                                              <p:pRg st="3" end="3"/>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099">
                                            <p:txEl>
                                              <p:pRg st="4" end="4"/>
                                            </p:txEl>
                                          </p:spTgt>
                                        </p:tgtEl>
                                        <p:attrNameLst>
                                          <p:attrName>style.visibility</p:attrName>
                                        </p:attrNameLst>
                                      </p:cBhvr>
                                      <p:to>
                                        <p:strVal val="visible"/>
                                      </p:to>
                                    </p:set>
                                    <p:anim calcmode="lin" valueType="num">
                                      <p:cBhvr additive="base">
                                        <p:cTn id="19" dur="500" fill="hold"/>
                                        <p:tgtEl>
                                          <p:spTgt spid="4099">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99">
                                            <p:txEl>
                                              <p:pRg st="4" end="4"/>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099">
                                            <p:txEl>
                                              <p:pRg st="5" end="5"/>
                                            </p:txEl>
                                          </p:spTgt>
                                        </p:tgtEl>
                                        <p:attrNameLst>
                                          <p:attrName>style.visibility</p:attrName>
                                        </p:attrNameLst>
                                      </p:cBhvr>
                                      <p:to>
                                        <p:strVal val="visible"/>
                                      </p:to>
                                    </p:set>
                                    <p:anim calcmode="lin" valueType="num">
                                      <p:cBhvr additive="base">
                                        <p:cTn id="23" dur="500" fill="hold"/>
                                        <p:tgtEl>
                                          <p:spTgt spid="4099">
                                            <p:txEl>
                                              <p:pRg st="5" end="5"/>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099">
                                            <p:txEl>
                                              <p:pRg st="5" end="5"/>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099">
                                            <p:txEl>
                                              <p:pRg st="6" end="6"/>
                                            </p:txEl>
                                          </p:spTgt>
                                        </p:tgtEl>
                                        <p:attrNameLst>
                                          <p:attrName>style.visibility</p:attrName>
                                        </p:attrNameLst>
                                      </p:cBhvr>
                                      <p:to>
                                        <p:strVal val="visible"/>
                                      </p:to>
                                    </p:set>
                                    <p:anim calcmode="lin" valueType="num">
                                      <p:cBhvr additive="base">
                                        <p:cTn id="27" dur="500" fill="hold"/>
                                        <p:tgtEl>
                                          <p:spTgt spid="4099">
                                            <p:txEl>
                                              <p:pRg st="6" end="6"/>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099">
                                            <p:txEl>
                                              <p:pRg st="6" end="6"/>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099">
                                            <p:txEl>
                                              <p:pRg st="8" end="8"/>
                                            </p:txEl>
                                          </p:spTgt>
                                        </p:tgtEl>
                                        <p:attrNameLst>
                                          <p:attrName>style.visibility</p:attrName>
                                        </p:attrNameLst>
                                      </p:cBhvr>
                                      <p:to>
                                        <p:strVal val="visible"/>
                                      </p:to>
                                    </p:set>
                                    <p:anim calcmode="lin" valueType="num">
                                      <p:cBhvr additive="base">
                                        <p:cTn id="31" dur="500" fill="hold"/>
                                        <p:tgtEl>
                                          <p:spTgt spid="4099">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09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heel(1)">
                                      <p:cBhvr>
                                        <p:cTn id="3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ea typeface="黑体" pitchFamily="49" charset="-122"/>
                <a:cs typeface="Times New Roman" pitchFamily="18" charset="0"/>
              </a:rPr>
              <a:t>1.3.4 </a:t>
            </a:r>
            <a:r>
              <a:rPr lang="zh-CN" altLang="en-US" dirty="0">
                <a:latin typeface="Times New Roman" pitchFamily="18" charset="0"/>
                <a:ea typeface="黑体" pitchFamily="49" charset="-122"/>
                <a:cs typeface="Times New Roman" pitchFamily="18" charset="0"/>
              </a:rPr>
              <a:t>调度和资源管理</a:t>
            </a:r>
          </a:p>
        </p:txBody>
      </p:sp>
      <p:sp>
        <p:nvSpPr>
          <p:cNvPr id="5" name="内容占位符 2"/>
          <p:cNvSpPr>
            <a:spLocks noGrp="1"/>
          </p:cNvSpPr>
          <p:nvPr>
            <p:ph idx="1"/>
          </p:nvPr>
        </p:nvSpPr>
        <p:spPr>
          <a:xfrm>
            <a:off x="143680" y="981075"/>
            <a:ext cx="8748799" cy="3456384"/>
          </a:xfrm>
        </p:spPr>
        <p:txBody>
          <a:bodyPr/>
          <a:lstStyle/>
          <a:p>
            <a:pPr>
              <a:lnSpc>
                <a:spcPct val="120000"/>
              </a:lnSpc>
            </a:pPr>
            <a:r>
              <a:rPr lang="zh-CN" altLang="en-US" b="0" dirty="0"/>
              <a:t>操作系统的一个关键任务：管理各种可用资源，并调度进程来使用这些资源</a:t>
            </a:r>
            <a:endParaRPr lang="en-US" altLang="zh-CN" b="0" dirty="0"/>
          </a:p>
          <a:p>
            <a:pPr>
              <a:lnSpc>
                <a:spcPct val="120000"/>
              </a:lnSpc>
            </a:pPr>
            <a:r>
              <a:rPr lang="zh-CN" altLang="en-US" b="0" dirty="0"/>
              <a:t>任何资源分配和调度策略需要考虑：</a:t>
            </a:r>
          </a:p>
          <a:p>
            <a:pPr lvl="1">
              <a:lnSpc>
                <a:spcPct val="120000"/>
              </a:lnSpc>
            </a:pPr>
            <a:r>
              <a:rPr lang="zh-CN" altLang="en-US" dirty="0">
                <a:latin typeface="楷体_GB2312" pitchFamily="49" charset="-122"/>
                <a:ea typeface="楷体_GB2312" pitchFamily="49" charset="-122"/>
              </a:rPr>
              <a:t>公平性</a:t>
            </a:r>
            <a:endParaRPr lang="en-US" altLang="zh-CN" dirty="0">
              <a:latin typeface="楷体_GB2312" pitchFamily="49" charset="-122"/>
              <a:ea typeface="楷体_GB2312" pitchFamily="49" charset="-122"/>
            </a:endParaRPr>
          </a:p>
          <a:p>
            <a:pPr lvl="2">
              <a:lnSpc>
                <a:spcPct val="120000"/>
              </a:lnSpc>
            </a:pPr>
            <a:r>
              <a:rPr lang="zh-CN" altLang="en-US" dirty="0">
                <a:latin typeface="楷体_GB2312" pitchFamily="49" charset="-122"/>
                <a:ea typeface="楷体_GB2312" pitchFamily="49" charset="-122"/>
              </a:rPr>
              <a:t>所有竞争同类资源的进程享有同等和公平的资源访问机会</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有差别的响应性</a:t>
            </a:r>
            <a:endParaRPr lang="en-US" altLang="zh-CN" dirty="0">
              <a:latin typeface="楷体_GB2312" pitchFamily="49" charset="-122"/>
              <a:ea typeface="楷体_GB2312" pitchFamily="49" charset="-122"/>
            </a:endParaRPr>
          </a:p>
          <a:p>
            <a:pPr lvl="2">
              <a:lnSpc>
                <a:spcPct val="120000"/>
              </a:lnSpc>
            </a:pPr>
            <a:r>
              <a:rPr lang="zh-CN" altLang="en-US" dirty="0">
                <a:latin typeface="楷体_GB2312" pitchFamily="49" charset="-122"/>
                <a:ea typeface="楷体_GB2312" pitchFamily="49" charset="-122"/>
              </a:rPr>
              <a:t>区分进程类型且可动态调整</a:t>
            </a:r>
            <a:endParaRPr lang="en-US" altLang="zh-CN" dirty="0">
              <a:latin typeface="楷体_GB2312" pitchFamily="49" charset="-122"/>
              <a:ea typeface="楷体_GB2312" pitchFamily="49" charset="-122"/>
            </a:endParaRPr>
          </a:p>
          <a:p>
            <a:pPr lvl="1">
              <a:lnSpc>
                <a:spcPct val="120000"/>
              </a:lnSpc>
            </a:pPr>
            <a:r>
              <a:rPr lang="zh-CN" altLang="en-US" dirty="0">
                <a:latin typeface="楷体_GB2312" pitchFamily="49" charset="-122"/>
                <a:ea typeface="楷体_GB2312" pitchFamily="49" charset="-122"/>
              </a:rPr>
              <a:t>有效性</a:t>
            </a:r>
            <a:endParaRPr lang="en-US" altLang="zh-CN" dirty="0">
              <a:latin typeface="楷体_GB2312" pitchFamily="49" charset="-122"/>
              <a:ea typeface="楷体_GB2312" pitchFamily="49" charset="-122"/>
            </a:endParaRPr>
          </a:p>
          <a:p>
            <a:pPr lvl="2">
              <a:lnSpc>
                <a:spcPct val="120000"/>
              </a:lnSpc>
            </a:pPr>
            <a:r>
              <a:rPr lang="zh-CN" altLang="en-US" dirty="0">
                <a:latin typeface="楷体_GB2312" pitchFamily="49" charset="-122"/>
                <a:ea typeface="楷体_GB2312" pitchFamily="49" charset="-122"/>
              </a:rPr>
              <a:t>操作系统希望获得最大吞吐量和最小的响应时间</a:t>
            </a:r>
            <a:endParaRPr lang="en-US" altLang="zh-CN" dirty="0">
              <a:latin typeface="楷体_GB2312" pitchFamily="49" charset="-122"/>
              <a:ea typeface="楷体_GB2312" pitchFamily="49" charset="-122"/>
            </a:endParaRPr>
          </a:p>
          <a:p>
            <a:pPr lvl="2">
              <a:lnSpc>
                <a:spcPct val="120000"/>
              </a:lnSpc>
            </a:pPr>
            <a:r>
              <a:rPr lang="zh-CN" altLang="en-US" dirty="0">
                <a:latin typeface="楷体_GB2312" pitchFamily="49" charset="-122"/>
                <a:ea typeface="楷体_GB2312" pitchFamily="49" charset="-122"/>
              </a:rPr>
              <a:t>能够容纳尽可能多的用户</a:t>
            </a:r>
            <a:endParaRPr lang="en-US" altLang="zh-CN" dirty="0">
              <a:latin typeface="楷体_GB2312" pitchFamily="49" charset="-122"/>
              <a:ea typeface="楷体_GB2312" pitchFamily="49" charset="-122"/>
            </a:endParaRPr>
          </a:p>
          <a:p>
            <a:pPr lvl="2">
              <a:lnSpc>
                <a:spcPct val="120000"/>
              </a:lnSpc>
            </a:pPr>
            <a:r>
              <a:rPr lang="zh-CN" altLang="en-US" dirty="0">
                <a:latin typeface="楷体_GB2312" pitchFamily="49" charset="-122"/>
                <a:ea typeface="楷体_GB2312" pitchFamily="49" charset="-122"/>
              </a:rPr>
              <a:t>折中处理</a:t>
            </a:r>
            <a:r>
              <a:rPr lang="zh-CN" altLang="en-US" dirty="0">
                <a:solidFill>
                  <a:srgbClr val="FF0000"/>
                </a:solidFill>
                <a:latin typeface="楷体_GB2312" pitchFamily="49" charset="-122"/>
                <a:ea typeface="楷体_GB2312" pitchFamily="49" charset="-122"/>
              </a:rPr>
              <a:t>矛盾</a:t>
            </a:r>
            <a:r>
              <a:rPr lang="zh-CN" altLang="en-US" dirty="0">
                <a:latin typeface="楷体_GB2312" pitchFamily="49" charset="-122"/>
                <a:ea typeface="楷体_GB2312" pitchFamily="49" charset="-122"/>
              </a:rPr>
              <a:t>需求</a:t>
            </a:r>
            <a:endParaRPr lang="en-US" altLang="zh-CN" dirty="0">
              <a:latin typeface="楷体_GB2312" pitchFamily="49" charset="-122"/>
              <a:ea typeface="楷体_GB2312" pitchFamily="49" charset="-122"/>
            </a:endParaRPr>
          </a:p>
        </p:txBody>
      </p:sp>
    </p:spTree>
    <p:extLst>
      <p:ext uri="{BB962C8B-B14F-4D97-AF65-F5344CB8AC3E}">
        <p14:creationId xmlns:p14="http://schemas.microsoft.com/office/powerpoint/2010/main" val="227965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9781" y="5650231"/>
            <a:ext cx="7344816" cy="461665"/>
          </a:xfrm>
          <a:prstGeom prst="rect">
            <a:avLst/>
          </a:prstGeom>
          <a:noFill/>
        </p:spPr>
        <p:txBody>
          <a:bodyPr wrap="square" rtlCol="0">
            <a:spAutoFit/>
          </a:bodyPr>
          <a:lstStyle/>
          <a:p>
            <a:r>
              <a:rPr lang="zh-CN" altLang="en-US" sz="2400" dirty="0">
                <a:latin typeface="+mn-ea"/>
                <a:ea typeface="+mn-ea"/>
              </a:rPr>
              <a:t>多道程序环境中涉及进程调度和资源分配的主要组件</a:t>
            </a:r>
          </a:p>
        </p:txBody>
      </p:sp>
      <p:sp>
        <p:nvSpPr>
          <p:cNvPr id="4" name="标题 3">
            <a:extLst>
              <a:ext uri="{FF2B5EF4-FFF2-40B4-BE49-F238E27FC236}">
                <a16:creationId xmlns:a16="http://schemas.microsoft.com/office/drawing/2014/main" id="{5A658033-E777-B84C-90F3-7B336EA23D9B}"/>
              </a:ext>
            </a:extLst>
          </p:cNvPr>
          <p:cNvSpPr>
            <a:spLocks noGrp="1"/>
          </p:cNvSpPr>
          <p:nvPr>
            <p:ph type="title"/>
          </p:nvPr>
        </p:nvSpPr>
        <p:spPr/>
        <p:txBody>
          <a:bodyPr/>
          <a:lstStyle/>
          <a:p>
            <a:r>
              <a:rPr lang="en-US" altLang="zh-CN" dirty="0">
                <a:latin typeface="Times New Roman" pitchFamily="18" charset="0"/>
                <a:cs typeface="Times New Roman" pitchFamily="18" charset="0"/>
              </a:rPr>
              <a:t>1.3.4 </a:t>
            </a:r>
            <a:r>
              <a:rPr lang="zh-CN" altLang="en-US" dirty="0">
                <a:latin typeface="Times New Roman" pitchFamily="18" charset="0"/>
                <a:cs typeface="Times New Roman" pitchFamily="18" charset="0"/>
              </a:rPr>
              <a:t>调度和资源管理</a:t>
            </a:r>
            <a:endParaRPr lang="zh-CN" altLang="en-US" dirty="0"/>
          </a:p>
        </p:txBody>
      </p:sp>
      <p:sp>
        <p:nvSpPr>
          <p:cNvPr id="2" name="文本框 1">
            <a:extLst>
              <a:ext uri="{FF2B5EF4-FFF2-40B4-BE49-F238E27FC236}">
                <a16:creationId xmlns:a16="http://schemas.microsoft.com/office/drawing/2014/main" id="{0FF73487-2B2F-2A43-BDA5-40F6A985A92E}"/>
              </a:ext>
            </a:extLst>
          </p:cNvPr>
          <p:cNvSpPr txBox="1"/>
          <p:nvPr/>
        </p:nvSpPr>
        <p:spPr>
          <a:xfrm>
            <a:off x="179513" y="1844824"/>
            <a:ext cx="1546876" cy="1938992"/>
          </a:xfrm>
          <a:prstGeom prst="rect">
            <a:avLst/>
          </a:prstGeom>
          <a:solidFill>
            <a:schemeClr val="accent2">
              <a:lumMod val="40000"/>
              <a:lumOff val="60000"/>
            </a:schemeClr>
          </a:solidFill>
        </p:spPr>
        <p:txBody>
          <a:bodyPr wrap="square" rtlCol="0">
            <a:spAutoFit/>
          </a:bodyPr>
          <a:lstStyle/>
          <a:p>
            <a:r>
              <a:rPr kumimoji="1" lang="en-US" altLang="zh-CN" sz="2400" b="1" dirty="0">
                <a:solidFill>
                  <a:schemeClr val="tx2"/>
                </a:solidFill>
                <a:latin typeface="+mn-ea"/>
                <a:ea typeface="+mn-ea"/>
              </a:rPr>
              <a:t>OS</a:t>
            </a:r>
            <a:r>
              <a:rPr kumimoji="1" lang="zh-CN" altLang="en-US" sz="2400" b="1" dirty="0">
                <a:solidFill>
                  <a:schemeClr val="tx2"/>
                </a:solidFill>
                <a:latin typeface="+mn-ea"/>
                <a:ea typeface="+mn-ea"/>
              </a:rPr>
              <a:t>在中断处理程序入口获得对处理器的控制权</a:t>
            </a:r>
          </a:p>
        </p:txBody>
      </p:sp>
      <p:sp>
        <p:nvSpPr>
          <p:cNvPr id="7" name="文本框 6">
            <a:extLst>
              <a:ext uri="{FF2B5EF4-FFF2-40B4-BE49-F238E27FC236}">
                <a16:creationId xmlns:a16="http://schemas.microsoft.com/office/drawing/2014/main" id="{B21C3168-B49D-FE4C-8F1B-6821F860FB98}"/>
              </a:ext>
            </a:extLst>
          </p:cNvPr>
          <p:cNvSpPr txBox="1"/>
          <p:nvPr/>
        </p:nvSpPr>
        <p:spPr>
          <a:xfrm>
            <a:off x="7516641" y="1844824"/>
            <a:ext cx="1546876" cy="1200329"/>
          </a:xfrm>
          <a:prstGeom prst="rect">
            <a:avLst/>
          </a:prstGeom>
          <a:solidFill>
            <a:schemeClr val="accent2">
              <a:lumMod val="40000"/>
              <a:lumOff val="60000"/>
            </a:schemeClr>
          </a:solidFill>
        </p:spPr>
        <p:txBody>
          <a:bodyPr wrap="square" rtlCol="0">
            <a:spAutoFit/>
          </a:bodyPr>
          <a:lstStyle/>
          <a:p>
            <a:r>
              <a:rPr kumimoji="1" lang="zh-CN" altLang="en-US" sz="2400" b="1" dirty="0">
                <a:solidFill>
                  <a:schemeClr val="tx2"/>
                </a:solidFill>
                <a:latin typeface="+mn-ea"/>
                <a:ea typeface="+mn-ea"/>
              </a:rPr>
              <a:t>不同队列等待不同资源</a:t>
            </a:r>
          </a:p>
        </p:txBody>
      </p:sp>
      <p:pic>
        <p:nvPicPr>
          <p:cNvPr id="8" name="Picture 4" descr="f11.pdf">
            <a:extLst>
              <a:ext uri="{FF2B5EF4-FFF2-40B4-BE49-F238E27FC236}">
                <a16:creationId xmlns:a16="http://schemas.microsoft.com/office/drawing/2014/main" id="{492FC5ED-DCE0-304D-B845-F1260A4C8B66}"/>
              </a:ext>
            </a:extLst>
          </p:cNvPr>
          <p:cNvPicPr>
            <a:picLocks noChangeAspect="1"/>
          </p:cNvPicPr>
          <p:nvPr/>
        </p:nvPicPr>
        <p:blipFill rotWithShape="1">
          <a:blip r:embed="rId2"/>
          <a:srcRect l="11817" t="12941" r="21066" b="21413"/>
          <a:stretch/>
        </p:blipFill>
        <p:spPr>
          <a:xfrm>
            <a:off x="1609532" y="1268760"/>
            <a:ext cx="5907109" cy="4464496"/>
          </a:xfrm>
          <a:prstGeom prst="rect">
            <a:avLst/>
          </a:prstGeom>
        </p:spPr>
      </p:pic>
    </p:spTree>
    <p:extLst>
      <p:ext uri="{BB962C8B-B14F-4D97-AF65-F5344CB8AC3E}">
        <p14:creationId xmlns:p14="http://schemas.microsoft.com/office/powerpoint/2010/main" val="84209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894A1C-9062-B74E-8759-1611A9C322C1}"/>
              </a:ext>
            </a:extLst>
          </p:cNvPr>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a:t>1.4</a:t>
            </a:r>
            <a:r>
              <a:rPr lang="zh-CN" altLang="en-US" kern="0"/>
              <a:t> 现代操作系统的特征</a:t>
            </a:r>
            <a:endParaRPr lang="en-NZ" kern="0" dirty="0"/>
          </a:p>
        </p:txBody>
      </p:sp>
      <p:sp>
        <p:nvSpPr>
          <p:cNvPr id="5" name="Content Placeholder 2">
            <a:extLst>
              <a:ext uri="{FF2B5EF4-FFF2-40B4-BE49-F238E27FC236}">
                <a16:creationId xmlns:a16="http://schemas.microsoft.com/office/drawing/2014/main" id="{77EC15C1-30CC-4C4C-B3CB-FBB36C6F5B6B}"/>
              </a:ext>
            </a:extLst>
          </p:cNvPr>
          <p:cNvSpPr txBox="1">
            <a:spLocks/>
          </p:cNvSpPr>
          <p:nvPr/>
        </p:nvSpPr>
        <p:spPr bwMode="auto">
          <a:xfrm>
            <a:off x="190500" y="1087760"/>
            <a:ext cx="8001000" cy="396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kern="0" dirty="0">
                <a:latin typeface="+mn-ea"/>
              </a:rPr>
              <a:t>人们对</a:t>
            </a:r>
            <a:r>
              <a:rPr lang="zh-CN" altLang="en-NZ" kern="0" dirty="0">
                <a:latin typeface="+mn-ea"/>
              </a:rPr>
              <a:t>操作</a:t>
            </a:r>
            <a:r>
              <a:rPr lang="zh-CN" altLang="en-US" kern="0" dirty="0">
                <a:latin typeface="+mn-ea"/>
              </a:rPr>
              <a:t>系统需求的变化，要求设计者以不同的方法设计和组织操作系统</a:t>
            </a:r>
            <a:endParaRPr lang="en-NZ" kern="0" dirty="0">
              <a:latin typeface="+mn-ea"/>
            </a:endParaRPr>
          </a:p>
          <a:p>
            <a:pPr lvl="1"/>
            <a:endParaRPr lang="en-NZ" kern="0" dirty="0"/>
          </a:p>
        </p:txBody>
      </p:sp>
      <p:graphicFrame>
        <p:nvGraphicFramePr>
          <p:cNvPr id="6" name="Diagram 3">
            <a:extLst>
              <a:ext uri="{FF2B5EF4-FFF2-40B4-BE49-F238E27FC236}">
                <a16:creationId xmlns:a16="http://schemas.microsoft.com/office/drawing/2014/main" id="{0025704F-45DD-F945-8AA2-118ED62E91E4}"/>
              </a:ext>
            </a:extLst>
          </p:cNvPr>
          <p:cNvGraphicFramePr/>
          <p:nvPr>
            <p:extLst>
              <p:ext uri="{D42A27DB-BD31-4B8C-83A1-F6EECF244321}">
                <p14:modId xmlns:p14="http://schemas.microsoft.com/office/powerpoint/2010/main" val="1330962561"/>
              </p:ext>
            </p:extLst>
          </p:nvPr>
        </p:nvGraphicFramePr>
        <p:xfrm>
          <a:off x="467544" y="2276872"/>
          <a:ext cx="8136904" cy="4176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1979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00EC83-A9F1-E743-94FD-A9752B0A9AF0}"/>
              </a:ext>
            </a:extLst>
          </p:cNvPr>
          <p:cNvSpPr>
            <a:spLocks noGrp="1"/>
          </p:cNvSpPr>
          <p:nvPr>
            <p:ph type="title"/>
          </p:nvPr>
        </p:nvSpPr>
        <p:spPr>
          <a:xfrm>
            <a:off x="682972" y="195519"/>
            <a:ext cx="7824788" cy="641193"/>
          </a:xfrm>
        </p:spPr>
        <p:txBody>
          <a:bodyPr/>
          <a:lstStyle/>
          <a:p>
            <a:r>
              <a:rPr lang="en-US" altLang="zh-CN" dirty="0"/>
              <a:t>1.4</a:t>
            </a:r>
            <a:r>
              <a:rPr lang="zh-CN" altLang="en-US" dirty="0"/>
              <a:t> 现代操作系统的特征</a:t>
            </a:r>
            <a:endParaRPr lang="en-US" b="1" dirty="0">
              <a:ln w="1905"/>
              <a:solidFill>
                <a:schemeClr val="accent1">
                  <a:lumMod val="75000"/>
                </a:schemeClr>
              </a:solidFill>
              <a:effectLst>
                <a:innerShdw blurRad="69850" dist="43180" dir="5400000">
                  <a:srgbClr val="000000">
                    <a:alpha val="65000"/>
                  </a:srgbClr>
                </a:innerShdw>
              </a:effectLst>
            </a:endParaRPr>
          </a:p>
        </p:txBody>
      </p:sp>
      <p:sp>
        <p:nvSpPr>
          <p:cNvPr id="5" name="Content Placeholder 2">
            <a:extLst>
              <a:ext uri="{FF2B5EF4-FFF2-40B4-BE49-F238E27FC236}">
                <a16:creationId xmlns:a16="http://schemas.microsoft.com/office/drawing/2014/main" id="{BC2223DF-A803-9D48-8D71-68814E19F156}"/>
              </a:ext>
            </a:extLst>
          </p:cNvPr>
          <p:cNvSpPr>
            <a:spLocks noGrp="1"/>
          </p:cNvSpPr>
          <p:nvPr>
            <p:ph idx="1"/>
          </p:nvPr>
        </p:nvSpPr>
        <p:spPr>
          <a:xfrm>
            <a:off x="237354" y="958595"/>
            <a:ext cx="8906645" cy="3962399"/>
          </a:xfrm>
        </p:spPr>
        <p:txBody>
          <a:bodyPr>
            <a:normAutofit/>
          </a:bodyPr>
          <a:lstStyle/>
          <a:p>
            <a:pPr>
              <a:lnSpc>
                <a:spcPct val="80000"/>
              </a:lnSpc>
            </a:pPr>
            <a:r>
              <a:rPr lang="zh-CN" altLang="en-US" sz="2800" dirty="0"/>
              <a:t>微内核：只给内核分配一些最基本的功能</a:t>
            </a:r>
            <a:r>
              <a:rPr lang="zh-CN" altLang="en-US" dirty="0"/>
              <a:t>，包括</a:t>
            </a:r>
            <a:endParaRPr lang="en-US" sz="2400" dirty="0"/>
          </a:p>
          <a:p>
            <a:pPr marL="282575" lvl="1" indent="-282575">
              <a:lnSpc>
                <a:spcPct val="80000"/>
              </a:lnSpc>
              <a:spcBef>
                <a:spcPts val="1800"/>
              </a:spcBef>
            </a:pPr>
            <a:endParaRPr lang="en-US" sz="2400" dirty="0"/>
          </a:p>
          <a:p>
            <a:pPr marL="282575" lvl="1" indent="-282575">
              <a:lnSpc>
                <a:spcPct val="80000"/>
              </a:lnSpc>
              <a:spcBef>
                <a:spcPts val="1800"/>
              </a:spcBef>
            </a:pPr>
            <a:endParaRPr lang="en-US" sz="2400" dirty="0"/>
          </a:p>
          <a:p>
            <a:pPr marL="282575" lvl="1" indent="-282575">
              <a:lnSpc>
                <a:spcPct val="80000"/>
              </a:lnSpc>
              <a:spcBef>
                <a:spcPts val="1800"/>
              </a:spcBef>
            </a:pPr>
            <a:endParaRPr lang="en-US" sz="2400" dirty="0"/>
          </a:p>
          <a:p>
            <a:pPr marL="282575" lvl="1" indent="-282575">
              <a:lnSpc>
                <a:spcPct val="80000"/>
              </a:lnSpc>
              <a:spcBef>
                <a:spcPts val="1800"/>
              </a:spcBef>
            </a:pPr>
            <a:r>
              <a:rPr lang="zh-CN" altLang="en-US" sz="2400" dirty="0"/>
              <a:t>微内核优点</a:t>
            </a:r>
            <a:endParaRPr lang="en-US" sz="2400" dirty="0"/>
          </a:p>
          <a:p>
            <a:pPr lvl="1"/>
            <a:endParaRPr lang="en-US" dirty="0"/>
          </a:p>
        </p:txBody>
      </p:sp>
      <p:graphicFrame>
        <p:nvGraphicFramePr>
          <p:cNvPr id="6" name="Diagram 3">
            <a:extLst>
              <a:ext uri="{FF2B5EF4-FFF2-40B4-BE49-F238E27FC236}">
                <a16:creationId xmlns:a16="http://schemas.microsoft.com/office/drawing/2014/main" id="{C24DFE1E-21BF-354F-872B-CB17982D39C5}"/>
              </a:ext>
            </a:extLst>
          </p:cNvPr>
          <p:cNvGraphicFramePr/>
          <p:nvPr>
            <p:extLst>
              <p:ext uri="{D42A27DB-BD31-4B8C-83A1-F6EECF244321}">
                <p14:modId xmlns:p14="http://schemas.microsoft.com/office/powerpoint/2010/main" val="1107993688"/>
              </p:ext>
            </p:extLst>
          </p:nvPr>
        </p:nvGraphicFramePr>
        <p:xfrm>
          <a:off x="237354" y="1421288"/>
          <a:ext cx="8458200" cy="152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4">
            <a:extLst>
              <a:ext uri="{FF2B5EF4-FFF2-40B4-BE49-F238E27FC236}">
                <a16:creationId xmlns:a16="http://schemas.microsoft.com/office/drawing/2014/main" id="{567D1615-0262-2C44-8E8A-31EE8777D7FF}"/>
              </a:ext>
            </a:extLst>
          </p:cNvPr>
          <p:cNvGraphicFramePr/>
          <p:nvPr>
            <p:extLst>
              <p:ext uri="{D42A27DB-BD31-4B8C-83A1-F6EECF244321}">
                <p14:modId xmlns:p14="http://schemas.microsoft.com/office/powerpoint/2010/main" val="2330777368"/>
              </p:ext>
            </p:extLst>
          </p:nvPr>
        </p:nvGraphicFramePr>
        <p:xfrm>
          <a:off x="328166" y="4499229"/>
          <a:ext cx="8534400" cy="1549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00374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2B48D6B-B256-9640-AD8A-B4110B12B833}"/>
              </a:ext>
            </a:extLst>
          </p:cNvPr>
          <p:cNvGraphicFramePr/>
          <p:nvPr>
            <p:extLst>
              <p:ext uri="{D42A27DB-BD31-4B8C-83A1-F6EECF244321}">
                <p14:modId xmlns:p14="http://schemas.microsoft.com/office/powerpoint/2010/main" val="4235771991"/>
              </p:ext>
            </p:extLst>
          </p:nvPr>
        </p:nvGraphicFramePr>
        <p:xfrm>
          <a:off x="324210" y="1811725"/>
          <a:ext cx="8542312" cy="4857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73AEA630-97EC-3545-9596-9193D2F4BCA2}"/>
              </a:ext>
            </a:extLst>
          </p:cNvPr>
          <p:cNvSpPr txBox="1">
            <a:spLocks/>
          </p:cNvSpPr>
          <p:nvPr/>
        </p:nvSpPr>
        <p:spPr bwMode="white">
          <a:xfrm>
            <a:off x="682972" y="195519"/>
            <a:ext cx="7824788" cy="64119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dirty="0"/>
              <a:t>1.4</a:t>
            </a:r>
            <a:r>
              <a:rPr lang="zh-CN" altLang="en-US" kern="0" dirty="0"/>
              <a:t> 现代操作系统的特征</a:t>
            </a:r>
            <a:endParaRPr lang="en-US" kern="0" dirty="0">
              <a:ln w="1905"/>
              <a:solidFill>
                <a:schemeClr val="accent1">
                  <a:lumMod val="75000"/>
                </a:schemeClr>
              </a:solidFill>
              <a:effectLst>
                <a:innerShdw blurRad="69850" dist="43180" dir="5400000">
                  <a:srgbClr val="000000">
                    <a:alpha val="65000"/>
                  </a:srgbClr>
                </a:innerShdw>
              </a:effectLst>
            </a:endParaRPr>
          </a:p>
        </p:txBody>
      </p:sp>
      <p:sp>
        <p:nvSpPr>
          <p:cNvPr id="2" name="文本框 1">
            <a:extLst>
              <a:ext uri="{FF2B5EF4-FFF2-40B4-BE49-F238E27FC236}">
                <a16:creationId xmlns:a16="http://schemas.microsoft.com/office/drawing/2014/main" id="{0931219A-A766-0B48-9428-7F390D3CB635}"/>
              </a:ext>
            </a:extLst>
          </p:cNvPr>
          <p:cNvSpPr txBox="1"/>
          <p:nvPr/>
        </p:nvSpPr>
        <p:spPr>
          <a:xfrm>
            <a:off x="86960" y="915919"/>
            <a:ext cx="8784976" cy="954107"/>
          </a:xfrm>
          <a:prstGeom prst="rect">
            <a:avLst/>
          </a:prstGeom>
          <a:noFill/>
        </p:spPr>
        <p:txBody>
          <a:bodyPr wrap="square" rtlCol="0">
            <a:spAutoFit/>
          </a:bodyPr>
          <a:lstStyle/>
          <a:p>
            <a:r>
              <a:rPr kumimoji="1" lang="zh-CN" altLang="en-US" sz="2800" b="1" dirty="0">
                <a:solidFill>
                  <a:schemeClr val="tx2"/>
                </a:solidFill>
                <a:latin typeface="+mn-ea"/>
                <a:ea typeface="+mn-ea"/>
              </a:rPr>
              <a:t>多线程：把执行一个应用程序的进程划分为可以同时运行的多个线程</a:t>
            </a:r>
          </a:p>
        </p:txBody>
      </p:sp>
    </p:spTree>
    <p:extLst>
      <p:ext uri="{BB962C8B-B14F-4D97-AF65-F5344CB8AC3E}">
        <p14:creationId xmlns:p14="http://schemas.microsoft.com/office/powerpoint/2010/main" val="1923753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FD9D4E-3EED-8744-B60C-A0B85CD7C76F}"/>
              </a:ext>
            </a:extLst>
          </p:cNvPr>
          <p:cNvSpPr>
            <a:spLocks noGrp="1"/>
          </p:cNvSpPr>
          <p:nvPr>
            <p:ph type="title"/>
          </p:nvPr>
        </p:nvSpPr>
        <p:spPr>
          <a:xfrm>
            <a:off x="838200" y="228600"/>
            <a:ext cx="7162800" cy="563563"/>
          </a:xfrm>
        </p:spPr>
        <p:txBody>
          <a:bodyPr/>
          <a:lstStyle/>
          <a:p>
            <a:r>
              <a:rPr lang="en-US" altLang="zh-CN" dirty="0"/>
              <a:t>1.4</a:t>
            </a:r>
            <a:r>
              <a:rPr lang="zh-CN" altLang="en-US" dirty="0"/>
              <a:t> 现代操作系统的特征</a:t>
            </a:r>
            <a:endParaRPr lang="en-US" b="1" dirty="0">
              <a:ln w="1905"/>
              <a:solidFill>
                <a:schemeClr val="accent1">
                  <a:lumMod val="75000"/>
                </a:schemeClr>
              </a:solidFill>
              <a:effectLst>
                <a:innerShdw blurRad="69850" dist="43180" dir="5400000">
                  <a:srgbClr val="000000">
                    <a:alpha val="65000"/>
                  </a:srgbClr>
                </a:innerShdw>
              </a:effectLst>
            </a:endParaRPr>
          </a:p>
        </p:txBody>
      </p:sp>
      <p:sp>
        <p:nvSpPr>
          <p:cNvPr id="5" name="Content Placeholder 2">
            <a:extLst>
              <a:ext uri="{FF2B5EF4-FFF2-40B4-BE49-F238E27FC236}">
                <a16:creationId xmlns:a16="http://schemas.microsoft.com/office/drawing/2014/main" id="{C4181596-CB60-9449-B230-E3739613A5D3}"/>
              </a:ext>
            </a:extLst>
          </p:cNvPr>
          <p:cNvSpPr>
            <a:spLocks noGrp="1"/>
          </p:cNvSpPr>
          <p:nvPr>
            <p:ph sz="half" idx="1"/>
          </p:nvPr>
        </p:nvSpPr>
        <p:spPr>
          <a:xfrm>
            <a:off x="251520" y="1124744"/>
            <a:ext cx="8568952" cy="4608512"/>
          </a:xfrm>
        </p:spPr>
        <p:txBody>
          <a:bodyPr>
            <a:noAutofit/>
          </a:bodyPr>
          <a:lstStyle/>
          <a:p>
            <a:pPr marL="0" indent="0">
              <a:buNone/>
            </a:pPr>
            <a:r>
              <a:rPr lang="zh-CN" altLang="en-US" dirty="0"/>
              <a:t>对称多处理</a:t>
            </a:r>
            <a:r>
              <a:rPr lang="en-US" altLang="zh-CN" dirty="0"/>
              <a:t>(SMP</a:t>
            </a:r>
            <a:r>
              <a:rPr lang="zh-CN" altLang="en-US" dirty="0"/>
              <a:t>，</a:t>
            </a:r>
            <a:r>
              <a:rPr lang="en-US" altLang="zh-CN" dirty="0"/>
              <a:t>Symmetric Multiprocessing)</a:t>
            </a:r>
          </a:p>
          <a:p>
            <a:pPr lvl="1"/>
            <a:r>
              <a:rPr lang="zh-CN" altLang="en-US" dirty="0"/>
              <a:t>不仅指计算机硬件体系结构，也指采用该体系结构的操作系统行为。</a:t>
            </a:r>
            <a:endParaRPr lang="en-US" altLang="zh-CN" dirty="0"/>
          </a:p>
          <a:p>
            <a:pPr lvl="1"/>
            <a:endParaRPr lang="en-US" sz="2000" dirty="0"/>
          </a:p>
          <a:p>
            <a:r>
              <a:rPr lang="zh-CN" altLang="en-US" sz="2400" dirty="0"/>
              <a:t>多个进程或线程可以并行运行</a:t>
            </a:r>
            <a:endParaRPr lang="en-US" sz="2400" dirty="0"/>
          </a:p>
          <a:p>
            <a:r>
              <a:rPr lang="zh-CN" altLang="en-US" sz="2400" dirty="0"/>
              <a:t>多个处理器对用户来讲是透明的</a:t>
            </a:r>
            <a:endParaRPr lang="en-US" sz="2400" dirty="0"/>
          </a:p>
          <a:p>
            <a:pPr lvl="2"/>
            <a:r>
              <a:rPr lang="zh-CN" altLang="en-US" sz="2400" dirty="0">
                <a:latin typeface="+mn-ea"/>
                <a:ea typeface="+mn-ea"/>
              </a:rPr>
              <a:t>多个处理器共享内存和</a:t>
            </a:r>
            <a:r>
              <a:rPr lang="en-US" altLang="zh-CN" sz="2400" dirty="0">
                <a:latin typeface="+mn-ea"/>
                <a:ea typeface="+mn-ea"/>
              </a:rPr>
              <a:t>I/O</a:t>
            </a:r>
            <a:r>
              <a:rPr lang="zh-CN" altLang="en-US" sz="2400" dirty="0">
                <a:latin typeface="+mn-ea"/>
                <a:ea typeface="+mn-ea"/>
              </a:rPr>
              <a:t>设施</a:t>
            </a:r>
            <a:endParaRPr lang="en-US" sz="2400" dirty="0">
              <a:latin typeface="+mn-ea"/>
              <a:ea typeface="+mn-ea"/>
            </a:endParaRPr>
          </a:p>
          <a:p>
            <a:pPr lvl="2"/>
            <a:r>
              <a:rPr lang="zh-CN" altLang="en-US" sz="2400" dirty="0">
                <a:latin typeface="+mn-ea"/>
                <a:ea typeface="+mn-ea"/>
              </a:rPr>
              <a:t>所有处理器可以执行同一任务</a:t>
            </a:r>
            <a:endParaRPr lang="en-US" sz="2400" dirty="0">
              <a:latin typeface="+mn-ea"/>
              <a:ea typeface="+mn-ea"/>
            </a:endParaRPr>
          </a:p>
          <a:p>
            <a:r>
              <a:rPr lang="zh-CN" altLang="en-NZ" sz="2400" dirty="0"/>
              <a:t>操作</a:t>
            </a:r>
            <a:r>
              <a:rPr lang="zh-CN" altLang="en-US" sz="2400" dirty="0"/>
              <a:t>系统在不同的处理器上调度不同的进程或线程，并负责他们之间的同步</a:t>
            </a:r>
            <a:endParaRPr lang="en-NZ" sz="2400" dirty="0"/>
          </a:p>
        </p:txBody>
      </p:sp>
    </p:spTree>
    <p:extLst>
      <p:ext uri="{BB962C8B-B14F-4D97-AF65-F5344CB8AC3E}">
        <p14:creationId xmlns:p14="http://schemas.microsoft.com/office/powerpoint/2010/main" val="17915595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FE7AAC-CABF-C743-92F4-7B07F1260DDB}"/>
              </a:ext>
            </a:extLst>
          </p:cNvPr>
          <p:cNvSpPr>
            <a:spLocks noGrp="1"/>
          </p:cNvSpPr>
          <p:nvPr>
            <p:ph type="title"/>
          </p:nvPr>
        </p:nvSpPr>
        <p:spPr>
          <a:xfrm>
            <a:off x="457200" y="533400"/>
            <a:ext cx="7824788" cy="1067748"/>
          </a:xfrm>
        </p:spPr>
        <p:txBody>
          <a:bodyPr/>
          <a:lstStyle/>
          <a:p>
            <a:pPr algn="l"/>
            <a:r>
              <a:rPr lang="zh-CN" altLang="en-NZ" sz="2800" b="1" dirty="0">
                <a:ln w="1905"/>
                <a:solidFill>
                  <a:schemeClr val="tx2"/>
                </a:solidFill>
                <a:effectLst>
                  <a:innerShdw blurRad="69850" dist="43180" dir="5400000">
                    <a:srgbClr val="000000">
                      <a:alpha val="65000"/>
                    </a:srgbClr>
                  </a:innerShdw>
                </a:effectLst>
              </a:rPr>
              <a:t>对称</a:t>
            </a:r>
            <a:r>
              <a:rPr lang="zh-CN" altLang="en-US" sz="2800" b="1" dirty="0">
                <a:ln w="1905"/>
                <a:solidFill>
                  <a:schemeClr val="tx2"/>
                </a:solidFill>
                <a:effectLst>
                  <a:innerShdw blurRad="69850" dist="43180" dir="5400000">
                    <a:srgbClr val="000000">
                      <a:alpha val="65000"/>
                    </a:srgbClr>
                  </a:innerShdw>
                </a:effectLst>
              </a:rPr>
              <a:t>多处理的优点：</a:t>
            </a:r>
            <a:endParaRPr lang="en-NZ" sz="2800" b="1" dirty="0">
              <a:ln w="1905"/>
              <a:solidFill>
                <a:schemeClr val="tx2"/>
              </a:solidFill>
              <a:effectLst>
                <a:innerShdw blurRad="69850" dist="43180" dir="5400000">
                  <a:srgbClr val="000000">
                    <a:alpha val="65000"/>
                  </a:srgbClr>
                </a:innerShdw>
              </a:effectLst>
            </a:endParaRPr>
          </a:p>
        </p:txBody>
      </p:sp>
      <p:sp>
        <p:nvSpPr>
          <p:cNvPr id="5" name="Title 1">
            <a:extLst>
              <a:ext uri="{FF2B5EF4-FFF2-40B4-BE49-F238E27FC236}">
                <a16:creationId xmlns:a16="http://schemas.microsoft.com/office/drawing/2014/main" id="{E6995CA9-5231-0844-85C1-F28013C00EDA}"/>
              </a:ext>
            </a:extLst>
          </p:cNvPr>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dirty="0"/>
              <a:t>1.4</a:t>
            </a:r>
            <a:r>
              <a:rPr lang="zh-CN" altLang="en-US" kern="0" dirty="0"/>
              <a:t> 现代操作系统的特征</a:t>
            </a:r>
            <a:endParaRPr lang="en-US" kern="0" dirty="0">
              <a:ln w="1905"/>
              <a:solidFill>
                <a:schemeClr val="accent1">
                  <a:lumMod val="75000"/>
                </a:schemeClr>
              </a:solidFill>
              <a:effectLst>
                <a:innerShdw blurRad="69850" dist="43180" dir="5400000">
                  <a:srgbClr val="000000">
                    <a:alpha val="65000"/>
                  </a:srgbClr>
                </a:innerShdw>
              </a:effectLst>
            </a:endParaRPr>
          </a:p>
        </p:txBody>
      </p:sp>
      <p:graphicFrame>
        <p:nvGraphicFramePr>
          <p:cNvPr id="6" name="Content Placeholder 4">
            <a:extLst>
              <a:ext uri="{FF2B5EF4-FFF2-40B4-BE49-F238E27FC236}">
                <a16:creationId xmlns:a16="http://schemas.microsoft.com/office/drawing/2014/main" id="{7C62F876-36EA-EA4B-BD6A-60699D1E7CBB}"/>
              </a:ext>
            </a:extLst>
          </p:cNvPr>
          <p:cNvGraphicFramePr>
            <a:graphicFrameLocks noGrp="1"/>
          </p:cNvGraphicFramePr>
          <p:nvPr>
            <p:ph sz="half" idx="1"/>
            <p:extLst>
              <p:ext uri="{D42A27DB-BD31-4B8C-83A1-F6EECF244321}">
                <p14:modId xmlns:p14="http://schemas.microsoft.com/office/powerpoint/2010/main" val="1728864601"/>
              </p:ext>
            </p:extLst>
          </p:nvPr>
        </p:nvGraphicFramePr>
        <p:xfrm>
          <a:off x="107504" y="1601148"/>
          <a:ext cx="9647312"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4289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f12.pdf">
            <a:extLst>
              <a:ext uri="{FF2B5EF4-FFF2-40B4-BE49-F238E27FC236}">
                <a16:creationId xmlns:a16="http://schemas.microsoft.com/office/drawing/2014/main" id="{791D34EC-43DE-EB41-836F-6EA64AC3C90C}"/>
              </a:ext>
            </a:extLst>
          </p:cNvPr>
          <p:cNvPicPr>
            <a:picLocks noChangeAspect="1"/>
          </p:cNvPicPr>
          <p:nvPr/>
        </p:nvPicPr>
        <p:blipFill rotWithShape="1">
          <a:blip r:embed="rId2"/>
          <a:srcRect t="19091" b="24885"/>
          <a:stretch/>
        </p:blipFill>
        <p:spPr>
          <a:xfrm>
            <a:off x="367260" y="1285383"/>
            <a:ext cx="8424936" cy="4541841"/>
          </a:xfrm>
          <a:prstGeom prst="rect">
            <a:avLst/>
          </a:prstGeom>
        </p:spPr>
      </p:pic>
      <p:sp>
        <p:nvSpPr>
          <p:cNvPr id="5" name="Title 1">
            <a:extLst>
              <a:ext uri="{FF2B5EF4-FFF2-40B4-BE49-F238E27FC236}">
                <a16:creationId xmlns:a16="http://schemas.microsoft.com/office/drawing/2014/main" id="{DC36E0A4-089C-2646-A95E-95379F0D3ED6}"/>
              </a:ext>
            </a:extLst>
          </p:cNvPr>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dirty="0"/>
              <a:t>1.4</a:t>
            </a:r>
            <a:r>
              <a:rPr lang="zh-CN" altLang="en-US" kern="0" dirty="0"/>
              <a:t> 现代操作系统的特征</a:t>
            </a:r>
            <a:endParaRPr lang="en-US" kern="0" dirty="0">
              <a:ln w="1905"/>
              <a:solidFill>
                <a:schemeClr val="accent1">
                  <a:lumMod val="75000"/>
                </a:schemeClr>
              </a:solidFill>
              <a:effectLst>
                <a:innerShdw blurRad="69850" dist="43180" dir="5400000">
                  <a:srgbClr val="000000">
                    <a:alpha val="65000"/>
                  </a:srgbClr>
                </a:innerShdw>
              </a:effectLst>
            </a:endParaRPr>
          </a:p>
        </p:txBody>
      </p:sp>
      <p:sp>
        <p:nvSpPr>
          <p:cNvPr id="6" name="文本框 5">
            <a:extLst>
              <a:ext uri="{FF2B5EF4-FFF2-40B4-BE49-F238E27FC236}">
                <a16:creationId xmlns:a16="http://schemas.microsoft.com/office/drawing/2014/main" id="{27608E4B-C132-B044-9D45-305AEEA5DDB5}"/>
              </a:ext>
            </a:extLst>
          </p:cNvPr>
          <p:cNvSpPr txBox="1"/>
          <p:nvPr/>
        </p:nvSpPr>
        <p:spPr>
          <a:xfrm>
            <a:off x="1173040" y="5827224"/>
            <a:ext cx="6813376" cy="646331"/>
          </a:xfrm>
          <a:prstGeom prst="rect">
            <a:avLst/>
          </a:prstGeom>
          <a:noFill/>
        </p:spPr>
        <p:txBody>
          <a:bodyPr wrap="square" rtlCol="0">
            <a:spAutoFit/>
          </a:bodyPr>
          <a:lstStyle/>
          <a:p>
            <a:pPr algn="ctr"/>
            <a:r>
              <a:rPr kumimoji="1" lang="zh-CN" altLang="en-US" b="1" dirty="0">
                <a:latin typeface="+mn-ea"/>
                <a:ea typeface="+mn-ea"/>
              </a:rPr>
              <a:t>多道程序设计和多道处理</a:t>
            </a:r>
            <a:endParaRPr kumimoji="1" lang="en-US" altLang="zh-CN" b="1" dirty="0">
              <a:latin typeface="+mn-ea"/>
              <a:ea typeface="+mn-ea"/>
            </a:endParaRPr>
          </a:p>
          <a:p>
            <a:pPr algn="ctr"/>
            <a:endParaRPr kumimoji="1" lang="zh-CN" altLang="en-US" b="1" dirty="0">
              <a:latin typeface="+mn-ea"/>
              <a:ea typeface="+mn-ea"/>
            </a:endParaRPr>
          </a:p>
        </p:txBody>
      </p:sp>
      <p:sp>
        <p:nvSpPr>
          <p:cNvPr id="7" name="文本框 6">
            <a:extLst>
              <a:ext uri="{FF2B5EF4-FFF2-40B4-BE49-F238E27FC236}">
                <a16:creationId xmlns:a16="http://schemas.microsoft.com/office/drawing/2014/main" id="{03CCA87C-EBBE-F84D-A9F9-C3D404E38223}"/>
              </a:ext>
            </a:extLst>
          </p:cNvPr>
          <p:cNvSpPr txBox="1"/>
          <p:nvPr/>
        </p:nvSpPr>
        <p:spPr>
          <a:xfrm>
            <a:off x="611560" y="1007559"/>
            <a:ext cx="7389440" cy="400110"/>
          </a:xfrm>
          <a:prstGeom prst="rect">
            <a:avLst/>
          </a:prstGeom>
          <a:noFill/>
        </p:spPr>
        <p:txBody>
          <a:bodyPr wrap="square" rtlCol="0">
            <a:spAutoFit/>
          </a:bodyPr>
          <a:lstStyle/>
          <a:p>
            <a:pPr algn="ctr"/>
            <a:r>
              <a:rPr kumimoji="1" lang="zh-CN" altLang="en-US" sz="2000" b="1" dirty="0">
                <a:solidFill>
                  <a:schemeClr val="tx2"/>
                </a:solidFill>
                <a:latin typeface="+mn-ea"/>
                <a:ea typeface="+mn-ea"/>
              </a:rPr>
              <a:t>有多个处理器的系统与只有一个处理器的系统相比，性能更加</a:t>
            </a:r>
          </a:p>
        </p:txBody>
      </p:sp>
    </p:spTree>
    <p:extLst>
      <p:ext uri="{BB962C8B-B14F-4D97-AF65-F5344CB8AC3E}">
        <p14:creationId xmlns:p14="http://schemas.microsoft.com/office/powerpoint/2010/main" val="9215077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7E7741-853B-584C-8DB9-5786D98120C0}"/>
              </a:ext>
            </a:extLst>
          </p:cNvPr>
          <p:cNvSpPr>
            <a:spLocks noGrp="1"/>
          </p:cNvSpPr>
          <p:nvPr>
            <p:ph type="title"/>
          </p:nvPr>
        </p:nvSpPr>
        <p:spPr/>
        <p:txBody>
          <a:bodyPr/>
          <a:lstStyle/>
          <a:p>
            <a:r>
              <a:rPr lang="en-US" altLang="zh-CN" dirty="0"/>
              <a:t>1.4</a:t>
            </a:r>
            <a:r>
              <a:rPr lang="zh-CN" altLang="en-US" dirty="0"/>
              <a:t> 现代操作系统的特征</a:t>
            </a:r>
            <a:endParaRPr kumimoji="1" lang="zh-CN" altLang="en-US" dirty="0"/>
          </a:p>
        </p:txBody>
      </p:sp>
      <p:sp>
        <p:nvSpPr>
          <p:cNvPr id="4" name="Text Placeholder 3">
            <a:extLst>
              <a:ext uri="{FF2B5EF4-FFF2-40B4-BE49-F238E27FC236}">
                <a16:creationId xmlns:a16="http://schemas.microsoft.com/office/drawing/2014/main" id="{36A3CDCC-5F8C-CF43-832C-81DBA095B871}"/>
              </a:ext>
            </a:extLst>
          </p:cNvPr>
          <p:cNvSpPr txBox="1">
            <a:spLocks/>
          </p:cNvSpPr>
          <p:nvPr/>
        </p:nvSpPr>
        <p:spPr bwMode="auto">
          <a:xfrm>
            <a:off x="467544" y="1205020"/>
            <a:ext cx="3657600" cy="730415"/>
          </a:xfrm>
          <a:prstGeom prst="rect">
            <a:avLst/>
          </a:prstGeom>
          <a:solidFill>
            <a:schemeClr val="accent2"/>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kern="0" dirty="0"/>
              <a:t>分布式操作系统</a:t>
            </a:r>
            <a:endParaRPr lang="en-US" kern="0" dirty="0"/>
          </a:p>
        </p:txBody>
      </p:sp>
      <p:sp>
        <p:nvSpPr>
          <p:cNvPr id="5" name="Content Placeholder 2">
            <a:extLst>
              <a:ext uri="{FF2B5EF4-FFF2-40B4-BE49-F238E27FC236}">
                <a16:creationId xmlns:a16="http://schemas.microsoft.com/office/drawing/2014/main" id="{A0F2ABF5-AB48-4A44-8DA3-E0A67D259172}"/>
              </a:ext>
            </a:extLst>
          </p:cNvPr>
          <p:cNvSpPr txBox="1">
            <a:spLocks/>
          </p:cNvSpPr>
          <p:nvPr/>
        </p:nvSpPr>
        <p:spPr>
          <a:xfrm>
            <a:off x="467544" y="1916832"/>
            <a:ext cx="3657600" cy="4131875"/>
          </a:xfrm>
          <a:prstGeom prst="rect">
            <a:avLst/>
          </a:prstGeom>
          <a:solidFill>
            <a:schemeClr val="accent2">
              <a:lumMod val="20000"/>
              <a:lumOff val="80000"/>
            </a:schemeClr>
          </a:solidFill>
        </p:spPr>
        <p:txBody>
          <a:bodyPr>
            <a:no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400" b="0" kern="0" dirty="0">
                <a:latin typeface="+mn-ea"/>
              </a:rPr>
              <a:t>给用户产生错觉</a:t>
            </a:r>
            <a:endParaRPr lang="en-US" sz="2400" b="0" kern="0" dirty="0">
              <a:latin typeface="+mn-ea"/>
            </a:endParaRPr>
          </a:p>
          <a:p>
            <a:pPr lvl="1"/>
            <a:r>
              <a:rPr lang="zh-CN" altLang="en-US" kern="0" dirty="0">
                <a:latin typeface="+mn-ea"/>
                <a:ea typeface="+mn-ea"/>
              </a:rPr>
              <a:t>单一的内存空间</a:t>
            </a:r>
            <a:endParaRPr lang="en-US" kern="0" dirty="0">
              <a:latin typeface="+mn-ea"/>
              <a:ea typeface="+mn-ea"/>
            </a:endParaRPr>
          </a:p>
          <a:p>
            <a:pPr lvl="1"/>
            <a:r>
              <a:rPr lang="zh-CN" altLang="en-US" kern="0" dirty="0">
                <a:latin typeface="+mn-ea"/>
                <a:ea typeface="+mn-ea"/>
              </a:rPr>
              <a:t>单一的外存空间</a:t>
            </a:r>
            <a:endParaRPr lang="en-US" kern="0" dirty="0">
              <a:latin typeface="+mn-ea"/>
              <a:ea typeface="+mn-ea"/>
            </a:endParaRPr>
          </a:p>
          <a:p>
            <a:pPr lvl="1"/>
            <a:r>
              <a:rPr lang="zh-CN" altLang="en-US" kern="0" dirty="0">
                <a:latin typeface="+mn-ea"/>
                <a:ea typeface="+mn-ea"/>
              </a:rPr>
              <a:t>统一的存取措施</a:t>
            </a:r>
            <a:endParaRPr lang="en-US" kern="0" dirty="0">
              <a:latin typeface="+mn-ea"/>
              <a:ea typeface="+mn-ea"/>
            </a:endParaRPr>
          </a:p>
          <a:p>
            <a:r>
              <a:rPr lang="zh-CN" altLang="en-US" sz="2400" b="0" kern="0" dirty="0">
                <a:latin typeface="+mn-ea"/>
              </a:rPr>
              <a:t>分布式操作系统变得流行，但技术发展水平仍然落后于单处理器操作系统和对称多处理操作系统</a:t>
            </a:r>
            <a:endParaRPr lang="en-US" sz="2400" b="0" kern="0" dirty="0">
              <a:latin typeface="+mn-ea"/>
            </a:endParaRPr>
          </a:p>
        </p:txBody>
      </p:sp>
      <p:sp>
        <p:nvSpPr>
          <p:cNvPr id="6" name="Text Placeholder 4">
            <a:extLst>
              <a:ext uri="{FF2B5EF4-FFF2-40B4-BE49-F238E27FC236}">
                <a16:creationId xmlns:a16="http://schemas.microsoft.com/office/drawing/2014/main" id="{63A8EF27-96AB-0846-A90E-6A24EF0464A4}"/>
              </a:ext>
            </a:extLst>
          </p:cNvPr>
          <p:cNvSpPr txBox="1">
            <a:spLocks/>
          </p:cNvSpPr>
          <p:nvPr/>
        </p:nvSpPr>
        <p:spPr>
          <a:xfrm>
            <a:off x="4932040" y="1231005"/>
            <a:ext cx="3657600" cy="730415"/>
          </a:xfrm>
          <a:prstGeom prst="rect">
            <a:avLst/>
          </a:prstGeom>
          <a:solidFill>
            <a:schemeClr val="accent2"/>
          </a:solidFill>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kern="0" dirty="0"/>
              <a:t>面向对象的设计</a:t>
            </a:r>
            <a:endParaRPr lang="en-US" kern="0" dirty="0"/>
          </a:p>
        </p:txBody>
      </p:sp>
      <p:sp>
        <p:nvSpPr>
          <p:cNvPr id="7" name="Content Placeholder 5">
            <a:extLst>
              <a:ext uri="{FF2B5EF4-FFF2-40B4-BE49-F238E27FC236}">
                <a16:creationId xmlns:a16="http://schemas.microsoft.com/office/drawing/2014/main" id="{B80A1F65-A5F4-A341-9B0B-0A510ADB09FB}"/>
              </a:ext>
            </a:extLst>
          </p:cNvPr>
          <p:cNvSpPr txBox="1">
            <a:spLocks/>
          </p:cNvSpPr>
          <p:nvPr/>
        </p:nvSpPr>
        <p:spPr>
          <a:xfrm>
            <a:off x="4932040" y="1935435"/>
            <a:ext cx="3657600" cy="4157860"/>
          </a:xfrm>
          <a:prstGeom prst="rect">
            <a:avLst/>
          </a:prstGeom>
          <a:solidFill>
            <a:schemeClr val="accent2">
              <a:lumMod val="20000"/>
              <a:lumOff val="80000"/>
            </a:schemeClr>
          </a:solidFill>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400" b="0" kern="0" dirty="0">
                <a:latin typeface="+mn-ea"/>
              </a:rPr>
              <a:t>用于给小内核增加模块化的扩展</a:t>
            </a:r>
            <a:endParaRPr lang="en-US" sz="2400" b="0" kern="0" dirty="0">
              <a:latin typeface="+mn-ea"/>
            </a:endParaRPr>
          </a:p>
          <a:p>
            <a:r>
              <a:rPr lang="zh-CN" altLang="en-US" sz="2400" b="0" kern="0" dirty="0">
                <a:latin typeface="+mn-ea"/>
              </a:rPr>
              <a:t>程序员容易定制操作系统，而不会破坏代码完整性</a:t>
            </a:r>
            <a:endParaRPr lang="en-US" sz="2400" b="0" kern="0" dirty="0">
              <a:latin typeface="+mn-ea"/>
            </a:endParaRPr>
          </a:p>
          <a:p>
            <a:r>
              <a:rPr lang="zh-CN" altLang="en-US" sz="2400" b="0" kern="0" dirty="0">
                <a:latin typeface="+mn-ea"/>
              </a:rPr>
              <a:t>使分布式工具和分布式操作系统开发变得容易</a:t>
            </a:r>
            <a:endParaRPr lang="en-US" sz="2400" b="0" kern="0" dirty="0">
              <a:latin typeface="+mn-ea"/>
            </a:endParaRPr>
          </a:p>
          <a:p>
            <a:endParaRPr lang="en-US" kern="0" dirty="0"/>
          </a:p>
        </p:txBody>
      </p:sp>
    </p:spTree>
    <p:extLst>
      <p:ext uri="{BB962C8B-B14F-4D97-AF65-F5344CB8AC3E}">
        <p14:creationId xmlns:p14="http://schemas.microsoft.com/office/powerpoint/2010/main" val="41896027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0F758-63EA-9347-B804-C5C3082C2340}"/>
              </a:ext>
            </a:extLst>
          </p:cNvPr>
          <p:cNvSpPr>
            <a:spLocks noGrp="1"/>
          </p:cNvSpPr>
          <p:nvPr>
            <p:ph type="title"/>
          </p:nvPr>
        </p:nvSpPr>
        <p:spPr/>
        <p:txBody>
          <a:bodyPr/>
          <a:lstStyle/>
          <a:p>
            <a:r>
              <a:rPr kumimoji="1" lang="en-US" altLang="zh-CN" dirty="0"/>
              <a:t>1.5</a:t>
            </a:r>
            <a:r>
              <a:rPr kumimoji="1" lang="zh-CN" altLang="en-US" dirty="0"/>
              <a:t> 容错性</a:t>
            </a:r>
          </a:p>
        </p:txBody>
      </p:sp>
      <p:sp>
        <p:nvSpPr>
          <p:cNvPr id="3" name="内容占位符 2">
            <a:extLst>
              <a:ext uri="{FF2B5EF4-FFF2-40B4-BE49-F238E27FC236}">
                <a16:creationId xmlns:a16="http://schemas.microsoft.com/office/drawing/2014/main" id="{E632647D-0DDE-C744-97CD-079C2E24BDC0}"/>
              </a:ext>
            </a:extLst>
          </p:cNvPr>
          <p:cNvSpPr>
            <a:spLocks noGrp="1"/>
          </p:cNvSpPr>
          <p:nvPr>
            <p:ph idx="1"/>
          </p:nvPr>
        </p:nvSpPr>
        <p:spPr>
          <a:xfrm>
            <a:off x="304800" y="1052736"/>
            <a:ext cx="8587680" cy="4953000"/>
          </a:xfrm>
        </p:spPr>
        <p:txBody>
          <a:bodyPr/>
          <a:lstStyle/>
          <a:p>
            <a:r>
              <a:rPr kumimoji="1" lang="zh-CN" altLang="en-US" dirty="0"/>
              <a:t>容错性指系统或部件发生软</a:t>
            </a:r>
            <a:r>
              <a:rPr kumimoji="1" lang="en-US" altLang="zh-CN" dirty="0"/>
              <a:t>/</a:t>
            </a:r>
            <a:r>
              <a:rPr kumimoji="1" lang="zh-CN" altLang="en-US" dirty="0"/>
              <a:t>硬件错误时，能够继续正常运行的能力。</a:t>
            </a:r>
            <a:endParaRPr kumimoji="1" lang="en-US" altLang="zh-CN" dirty="0"/>
          </a:p>
          <a:p>
            <a:r>
              <a:rPr kumimoji="1" lang="zh-CN" altLang="en-US" dirty="0"/>
              <a:t>操作系统采用了很多技术来提高容错性</a:t>
            </a:r>
            <a:endParaRPr kumimoji="1" lang="en-US" altLang="zh-CN" dirty="0"/>
          </a:p>
          <a:p>
            <a:pPr lvl="1"/>
            <a:r>
              <a:rPr kumimoji="1" lang="zh-CN" altLang="en-US" dirty="0"/>
              <a:t>进程隔离</a:t>
            </a:r>
            <a:endParaRPr kumimoji="1" lang="en-US" altLang="zh-CN" dirty="0"/>
          </a:p>
          <a:p>
            <a:pPr lvl="2"/>
            <a:r>
              <a:rPr kumimoji="1" lang="zh-CN" altLang="en-US" dirty="0"/>
              <a:t>进程的内存、文件存取和执行过程相互隔离</a:t>
            </a:r>
            <a:endParaRPr kumimoji="1" lang="en-US" altLang="zh-CN" dirty="0"/>
          </a:p>
          <a:p>
            <a:pPr lvl="1"/>
            <a:r>
              <a:rPr kumimoji="1" lang="zh-CN" altLang="en-US" dirty="0"/>
              <a:t>并发控制</a:t>
            </a:r>
            <a:endParaRPr kumimoji="1" lang="en-US" altLang="zh-CN" dirty="0"/>
          </a:p>
          <a:p>
            <a:pPr lvl="2"/>
            <a:r>
              <a:rPr kumimoji="1" lang="zh-CN" altLang="en-US" dirty="0"/>
              <a:t>采用并发控制保证进程通信或协作时的正确性</a:t>
            </a:r>
            <a:endParaRPr kumimoji="1" lang="en-US" altLang="zh-CN" dirty="0"/>
          </a:p>
          <a:p>
            <a:pPr lvl="1"/>
            <a:r>
              <a:rPr kumimoji="1" lang="zh-CN" altLang="en-US" dirty="0"/>
              <a:t>虚拟机</a:t>
            </a:r>
            <a:endParaRPr kumimoji="1" lang="en-US" altLang="zh-CN" dirty="0"/>
          </a:p>
          <a:p>
            <a:pPr lvl="2"/>
            <a:r>
              <a:rPr kumimoji="1" lang="zh-CN" altLang="en-US" dirty="0"/>
              <a:t>提供更高程度的应用隔离和错误隔离</a:t>
            </a:r>
            <a:endParaRPr kumimoji="1" lang="en-US" altLang="zh-CN" dirty="0"/>
          </a:p>
          <a:p>
            <a:pPr lvl="1"/>
            <a:r>
              <a:rPr kumimoji="1" lang="zh-CN" altLang="en-US" dirty="0"/>
              <a:t>检测点和回滚机制</a:t>
            </a:r>
            <a:endParaRPr kumimoji="1" lang="en-US" altLang="zh-CN" dirty="0"/>
          </a:p>
          <a:p>
            <a:pPr lvl="2"/>
            <a:r>
              <a:rPr kumimoji="1" lang="zh-CN" altLang="en-US" dirty="0"/>
              <a:t>检测点是先前程序状态的一个副本，回滚则从检测点重新开始执行</a:t>
            </a:r>
          </a:p>
        </p:txBody>
      </p:sp>
    </p:spTree>
    <p:extLst>
      <p:ext uri="{BB962C8B-B14F-4D97-AF65-F5344CB8AC3E}">
        <p14:creationId xmlns:p14="http://schemas.microsoft.com/office/powerpoint/2010/main" val="3034825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讨论</a:t>
            </a:r>
          </a:p>
        </p:txBody>
      </p:sp>
      <p:sp>
        <p:nvSpPr>
          <p:cNvPr id="3" name="内容占位符 2"/>
          <p:cNvSpPr>
            <a:spLocks noGrp="1"/>
          </p:cNvSpPr>
          <p:nvPr>
            <p:ph idx="1"/>
          </p:nvPr>
        </p:nvSpPr>
        <p:spPr>
          <a:xfrm>
            <a:off x="467544" y="2276872"/>
            <a:ext cx="8229600" cy="3312368"/>
          </a:xfrm>
        </p:spPr>
        <p:txBody>
          <a:bodyPr/>
          <a:lstStyle/>
          <a:p>
            <a:r>
              <a:rPr lang="zh-CN" altLang="en-US" dirty="0"/>
              <a:t>你觉得操作系统是什么？</a:t>
            </a:r>
            <a:endParaRPr lang="en-US" altLang="zh-CN" dirty="0"/>
          </a:p>
          <a:p>
            <a:r>
              <a:rPr lang="zh-CN" altLang="en-US" dirty="0"/>
              <a:t>你知道哪些操作系统？</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33BF2E-A069-E649-A72F-044892C1F8C2}"/>
              </a:ext>
            </a:extLst>
          </p:cNvPr>
          <p:cNvSpPr>
            <a:spLocks noGrp="1"/>
          </p:cNvSpPr>
          <p:nvPr>
            <p:ph type="title"/>
          </p:nvPr>
        </p:nvSpPr>
        <p:spPr>
          <a:xfrm>
            <a:off x="838200" y="228600"/>
            <a:ext cx="7162800" cy="563563"/>
          </a:xfrm>
        </p:spPr>
        <p:txBody>
          <a:bodyPr/>
          <a:lstStyle/>
          <a:p>
            <a:pPr algn="ctr"/>
            <a:r>
              <a:rPr lang="en-US" altLang="zh-CN" sz="2800" dirty="0"/>
              <a:t>1.6</a:t>
            </a:r>
            <a:r>
              <a:rPr lang="zh-CN" altLang="en-US" sz="2800" dirty="0"/>
              <a:t> 多处理器和多核操作系统设计考虑因素</a:t>
            </a:r>
            <a:endParaRPr lang="en-US" sz="2800" b="1" dirty="0"/>
          </a:p>
        </p:txBody>
      </p:sp>
      <p:sp>
        <p:nvSpPr>
          <p:cNvPr id="5" name="Content Placeholder 2">
            <a:extLst>
              <a:ext uri="{FF2B5EF4-FFF2-40B4-BE49-F238E27FC236}">
                <a16:creationId xmlns:a16="http://schemas.microsoft.com/office/drawing/2014/main" id="{4226E473-891F-3348-8372-BCD1E5EE800F}"/>
              </a:ext>
            </a:extLst>
          </p:cNvPr>
          <p:cNvSpPr>
            <a:spLocks noGrp="1"/>
          </p:cNvSpPr>
          <p:nvPr>
            <p:ph sz="half" idx="1"/>
          </p:nvPr>
        </p:nvSpPr>
        <p:spPr>
          <a:xfrm>
            <a:off x="0" y="880816"/>
            <a:ext cx="8153400" cy="4267200"/>
          </a:xfrm>
        </p:spPr>
        <p:txBody>
          <a:bodyPr>
            <a:normAutofit/>
          </a:bodyPr>
          <a:lstStyle/>
          <a:p>
            <a:r>
              <a:rPr lang="zh-CN" altLang="en-US" sz="2400" b="0" dirty="0"/>
              <a:t>多处理器操作系统设计考虑的因素</a:t>
            </a:r>
            <a:endParaRPr lang="en-US" altLang="zh-CN" sz="2400" b="0" dirty="0"/>
          </a:p>
          <a:p>
            <a:pPr lvl="1"/>
            <a:r>
              <a:rPr lang="zh-CN" altLang="en-US" sz="2000" b="0" dirty="0"/>
              <a:t>不仅要提供多道系统的所有功能，而且必须提供适应多处理器的额外功能。</a:t>
            </a:r>
            <a:endParaRPr lang="en-US" altLang="zh-CN" sz="2000" b="0" dirty="0"/>
          </a:p>
          <a:p>
            <a:r>
              <a:rPr lang="zh-CN" altLang="en-US" sz="2400" b="0" dirty="0"/>
              <a:t>关键设计问题：</a:t>
            </a:r>
            <a:endParaRPr lang="en-US" sz="2400" b="0" dirty="0"/>
          </a:p>
        </p:txBody>
      </p:sp>
      <p:graphicFrame>
        <p:nvGraphicFramePr>
          <p:cNvPr id="6" name="Diagram 7">
            <a:extLst>
              <a:ext uri="{FF2B5EF4-FFF2-40B4-BE49-F238E27FC236}">
                <a16:creationId xmlns:a16="http://schemas.microsoft.com/office/drawing/2014/main" id="{4BA463D3-8D40-BA4C-8A15-FF3E6945E6BB}"/>
              </a:ext>
            </a:extLst>
          </p:cNvPr>
          <p:cNvGraphicFramePr/>
          <p:nvPr>
            <p:extLst>
              <p:ext uri="{D42A27DB-BD31-4B8C-83A1-F6EECF244321}">
                <p14:modId xmlns:p14="http://schemas.microsoft.com/office/powerpoint/2010/main" val="3792325979"/>
              </p:ext>
            </p:extLst>
          </p:nvPr>
        </p:nvGraphicFramePr>
        <p:xfrm>
          <a:off x="395536" y="1556792"/>
          <a:ext cx="85344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81440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C4A0D6D-0BF9-534B-AC90-6304B7A96CD6}"/>
              </a:ext>
            </a:extLst>
          </p:cNvPr>
          <p:cNvSpPr>
            <a:spLocks noGrp="1"/>
          </p:cNvSpPr>
          <p:nvPr>
            <p:ph sz="half" idx="1"/>
          </p:nvPr>
        </p:nvSpPr>
        <p:spPr>
          <a:xfrm>
            <a:off x="179512" y="1052736"/>
            <a:ext cx="4464496" cy="4191000"/>
          </a:xfrm>
        </p:spPr>
        <p:txBody>
          <a:bodyPr/>
          <a:lstStyle/>
          <a:p>
            <a:r>
              <a:rPr lang="zh-CN" altLang="en-US" dirty="0">
                <a:latin typeface="+mn-ea"/>
              </a:rPr>
              <a:t>多核系统设计的挑战</a:t>
            </a:r>
            <a:endParaRPr lang="en-US" altLang="zh-CN" dirty="0">
              <a:latin typeface="+mn-ea"/>
            </a:endParaRPr>
          </a:p>
          <a:p>
            <a:pPr lvl="1"/>
            <a:r>
              <a:rPr lang="zh-CN" altLang="en-US" dirty="0">
                <a:latin typeface="+mn-ea"/>
                <a:ea typeface="+mn-ea"/>
              </a:rPr>
              <a:t>如何有效利用多核的计算能力及如何智能且有效的管理芯片上的资源</a:t>
            </a:r>
            <a:endParaRPr lang="en-US" altLang="zh-CN" dirty="0">
              <a:latin typeface="+mn-ea"/>
              <a:ea typeface="+mn-ea"/>
            </a:endParaRPr>
          </a:p>
          <a:p>
            <a:r>
              <a:rPr lang="zh-CN" altLang="en-US" dirty="0">
                <a:latin typeface="+mn-ea"/>
              </a:rPr>
              <a:t>多核系统潜在的并行能力有三个层次</a:t>
            </a:r>
            <a:endParaRPr lang="en-US" dirty="0">
              <a:latin typeface="+mn-ea"/>
            </a:endParaRPr>
          </a:p>
        </p:txBody>
      </p:sp>
      <p:graphicFrame>
        <p:nvGraphicFramePr>
          <p:cNvPr id="5" name="Diagram 5">
            <a:extLst>
              <a:ext uri="{FF2B5EF4-FFF2-40B4-BE49-F238E27FC236}">
                <a16:creationId xmlns:a16="http://schemas.microsoft.com/office/drawing/2014/main" id="{C54EB4B4-EB61-694A-AEE2-D8FC11B6A14A}"/>
              </a:ext>
            </a:extLst>
          </p:cNvPr>
          <p:cNvGraphicFramePr/>
          <p:nvPr>
            <p:extLst>
              <p:ext uri="{D42A27DB-BD31-4B8C-83A1-F6EECF244321}">
                <p14:modId xmlns:p14="http://schemas.microsoft.com/office/powerpoint/2010/main" val="2554422239"/>
              </p:ext>
            </p:extLst>
          </p:nvPr>
        </p:nvGraphicFramePr>
        <p:xfrm>
          <a:off x="3131840" y="1340768"/>
          <a:ext cx="5832648" cy="5161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C59F3D64-1374-0A48-AF5C-0AB9B7966640}"/>
              </a:ext>
            </a:extLst>
          </p:cNvPr>
          <p:cNvSpPr>
            <a:spLocks noGrp="1"/>
          </p:cNvSpPr>
          <p:nvPr>
            <p:ph type="title"/>
          </p:nvPr>
        </p:nvSpPr>
        <p:spPr>
          <a:xfrm>
            <a:off x="838200" y="228600"/>
            <a:ext cx="7162800" cy="563563"/>
          </a:xfrm>
        </p:spPr>
        <p:txBody>
          <a:bodyPr/>
          <a:lstStyle/>
          <a:p>
            <a:pPr algn="ctr"/>
            <a:r>
              <a:rPr lang="en-US" altLang="zh-CN" sz="2800" dirty="0"/>
              <a:t>1.6</a:t>
            </a:r>
            <a:r>
              <a:rPr lang="zh-CN" altLang="en-US" sz="2800" dirty="0"/>
              <a:t> 多处理器和多核操作系统设计考虑因素</a:t>
            </a:r>
            <a:endParaRPr lang="en-US" sz="2800" b="1" dirty="0"/>
          </a:p>
        </p:txBody>
      </p:sp>
    </p:spTree>
    <p:extLst>
      <p:ext uri="{BB962C8B-B14F-4D97-AF65-F5344CB8AC3E}">
        <p14:creationId xmlns:p14="http://schemas.microsoft.com/office/powerpoint/2010/main" val="17937409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8EEB6134-CD56-B74A-AD98-DBF1E687F935}"/>
              </a:ext>
            </a:extLst>
          </p:cNvPr>
          <p:cNvSpPr>
            <a:spLocks noGrp="1"/>
          </p:cNvSpPr>
          <p:nvPr>
            <p:ph type="title"/>
          </p:nvPr>
        </p:nvSpPr>
        <p:spPr>
          <a:xfrm>
            <a:off x="193070" y="655620"/>
            <a:ext cx="7824788" cy="1143948"/>
          </a:xfrm>
        </p:spPr>
        <p:txBody>
          <a:bodyPr/>
          <a:lstStyle/>
          <a:p>
            <a:pPr algn="l"/>
            <a:r>
              <a:rPr lang="zh-CN" altLang="en-US" sz="2800" dirty="0">
                <a:ln w="1905"/>
                <a:solidFill>
                  <a:schemeClr val="accent1">
                    <a:lumMod val="75000"/>
                  </a:schemeClr>
                </a:solidFill>
                <a:effectLst>
                  <a:innerShdw blurRad="69850" dist="43180" dir="5400000">
                    <a:srgbClr val="000000">
                      <a:alpha val="65000"/>
                    </a:srgbClr>
                  </a:innerShdw>
                </a:effectLst>
              </a:rPr>
              <a:t>多核系统设计的常用策略</a:t>
            </a:r>
            <a:r>
              <a:rPr lang="en-US" altLang="zh-CN" sz="2800" dirty="0">
                <a:ln w="1905"/>
                <a:solidFill>
                  <a:schemeClr val="accent1">
                    <a:lumMod val="75000"/>
                  </a:schemeClr>
                </a:solidFill>
                <a:effectLst>
                  <a:innerShdw blurRad="69850" dist="43180" dir="5400000">
                    <a:srgbClr val="000000">
                      <a:alpha val="65000"/>
                    </a:srgbClr>
                  </a:innerShdw>
                </a:effectLst>
              </a:rPr>
              <a:t>——</a:t>
            </a:r>
            <a:r>
              <a:rPr lang="zh-CN" altLang="en-US" sz="2800" b="1" dirty="0">
                <a:ln w="1905"/>
                <a:solidFill>
                  <a:schemeClr val="accent1">
                    <a:lumMod val="75000"/>
                  </a:schemeClr>
                </a:solidFill>
                <a:effectLst>
                  <a:innerShdw blurRad="69850" dist="43180" dir="5400000">
                    <a:srgbClr val="000000">
                      <a:alpha val="65000"/>
                    </a:srgbClr>
                  </a:innerShdw>
                </a:effectLst>
              </a:rPr>
              <a:t>应用层并行</a:t>
            </a:r>
            <a:endParaRPr lang="en-US" sz="2800" b="1" dirty="0">
              <a:ln w="1905"/>
              <a:solidFill>
                <a:schemeClr val="accent1">
                  <a:lumMod val="75000"/>
                </a:schemeClr>
              </a:solidFill>
              <a:effectLst>
                <a:innerShdw blurRad="69850" dist="43180" dir="5400000">
                  <a:srgbClr val="000000">
                    <a:alpha val="65000"/>
                  </a:srgbClr>
                </a:innerShdw>
              </a:effectLst>
            </a:endParaRPr>
          </a:p>
        </p:txBody>
      </p:sp>
      <p:sp>
        <p:nvSpPr>
          <p:cNvPr id="5" name="Content Placeholder 5">
            <a:extLst>
              <a:ext uri="{FF2B5EF4-FFF2-40B4-BE49-F238E27FC236}">
                <a16:creationId xmlns:a16="http://schemas.microsoft.com/office/drawing/2014/main" id="{00A42B0A-0204-CC4E-96CF-EE03ECBFA723}"/>
              </a:ext>
            </a:extLst>
          </p:cNvPr>
          <p:cNvSpPr>
            <a:spLocks noGrp="1"/>
          </p:cNvSpPr>
          <p:nvPr>
            <p:ph sz="half" idx="1"/>
          </p:nvPr>
        </p:nvSpPr>
        <p:spPr>
          <a:xfrm>
            <a:off x="495300" y="1484784"/>
            <a:ext cx="7848600" cy="4114799"/>
          </a:xfrm>
        </p:spPr>
        <p:txBody>
          <a:bodyPr>
            <a:noAutofit/>
          </a:bodyPr>
          <a:lstStyle/>
          <a:p>
            <a:r>
              <a:rPr lang="zh-CN" altLang="en-US" sz="2400" dirty="0"/>
              <a:t>开发者必须决定如何将任务分割成多个可独立运行的子任务</a:t>
            </a:r>
            <a:endParaRPr lang="en-US" altLang="zh-CN" sz="2400" dirty="0"/>
          </a:p>
          <a:p>
            <a:r>
              <a:rPr lang="zh-CN" altLang="en-US" sz="2400" dirty="0"/>
              <a:t>操作系统要支持并行编程，能为开发者划分的并行子任务有效分配资源</a:t>
            </a:r>
            <a:endParaRPr lang="en-US" sz="2400" dirty="0"/>
          </a:p>
        </p:txBody>
      </p:sp>
      <p:graphicFrame>
        <p:nvGraphicFramePr>
          <p:cNvPr id="6" name="Diagram 3">
            <a:extLst>
              <a:ext uri="{FF2B5EF4-FFF2-40B4-BE49-F238E27FC236}">
                <a16:creationId xmlns:a16="http://schemas.microsoft.com/office/drawing/2014/main" id="{C556C428-498D-4D42-9EFE-7EAF77C9A0ED}"/>
              </a:ext>
            </a:extLst>
          </p:cNvPr>
          <p:cNvGraphicFramePr/>
          <p:nvPr>
            <p:extLst>
              <p:ext uri="{D42A27DB-BD31-4B8C-83A1-F6EECF244321}">
                <p14:modId xmlns:p14="http://schemas.microsoft.com/office/powerpoint/2010/main" val="3769548839"/>
              </p:ext>
            </p:extLst>
          </p:nvPr>
        </p:nvGraphicFramePr>
        <p:xfrm>
          <a:off x="663091" y="3329947"/>
          <a:ext cx="8077200" cy="309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7979ACFE-890D-A047-8CAA-F1EC4B836C1A}"/>
              </a:ext>
            </a:extLst>
          </p:cNvPr>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sz="2800" kern="0"/>
              <a:t>1.5</a:t>
            </a:r>
            <a:r>
              <a:rPr lang="zh-CN" altLang="en-US" sz="2800" kern="0"/>
              <a:t> 多处理器和多核操作系统设计考虑因素</a:t>
            </a:r>
            <a:endParaRPr lang="en-US" sz="2800" kern="0" dirty="0"/>
          </a:p>
        </p:txBody>
      </p:sp>
    </p:spTree>
    <p:extLst>
      <p:ext uri="{BB962C8B-B14F-4D97-AF65-F5344CB8AC3E}">
        <p14:creationId xmlns:p14="http://schemas.microsoft.com/office/powerpoint/2010/main" val="32072582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F443C8-9EBE-5D43-AC18-14D03692D38D}"/>
              </a:ext>
            </a:extLst>
          </p:cNvPr>
          <p:cNvSpPr>
            <a:spLocks noGrp="1"/>
          </p:cNvSpPr>
          <p:nvPr>
            <p:ph type="title"/>
          </p:nvPr>
        </p:nvSpPr>
        <p:spPr>
          <a:xfrm>
            <a:off x="169407" y="792163"/>
            <a:ext cx="8305800" cy="1143948"/>
          </a:xfrm>
        </p:spPr>
        <p:txBody>
          <a:bodyPr/>
          <a:lstStyle/>
          <a:p>
            <a:pPr algn="l"/>
            <a:r>
              <a:rPr lang="zh-CN" altLang="en-US" sz="2800" dirty="0">
                <a:ln w="1905"/>
                <a:solidFill>
                  <a:schemeClr val="accent1">
                    <a:lumMod val="75000"/>
                  </a:schemeClr>
                </a:solidFill>
                <a:effectLst>
                  <a:innerShdw blurRad="69850" dist="43180" dir="5400000">
                    <a:srgbClr val="000000">
                      <a:alpha val="65000"/>
                    </a:srgbClr>
                  </a:innerShdw>
                </a:effectLst>
              </a:rPr>
              <a:t>多核系统设计的常用策略</a:t>
            </a:r>
            <a:r>
              <a:rPr lang="en-US" altLang="zh-CN" sz="2800" dirty="0">
                <a:ln w="1905"/>
                <a:solidFill>
                  <a:schemeClr val="accent1">
                    <a:lumMod val="75000"/>
                  </a:schemeClr>
                </a:solidFill>
                <a:effectLst>
                  <a:innerShdw blurRad="69850" dist="43180" dir="5400000">
                    <a:srgbClr val="000000">
                      <a:alpha val="65000"/>
                    </a:srgbClr>
                  </a:innerShdw>
                </a:effectLst>
              </a:rPr>
              <a:t>——</a:t>
            </a:r>
            <a:r>
              <a:rPr lang="zh-CN" altLang="en-US" sz="2800" dirty="0">
                <a:ln w="1905"/>
                <a:solidFill>
                  <a:schemeClr val="accent1">
                    <a:lumMod val="75000"/>
                  </a:schemeClr>
                </a:solidFill>
                <a:effectLst>
                  <a:innerShdw blurRad="69850" dist="43180" dir="5400000">
                    <a:srgbClr val="000000">
                      <a:alpha val="65000"/>
                    </a:srgbClr>
                  </a:innerShdw>
                </a:effectLst>
              </a:rPr>
              <a:t>虚拟</a:t>
            </a:r>
            <a:r>
              <a:rPr lang="zh-CN" altLang="en-US" sz="2800" b="1" dirty="0">
                <a:ln w="1905"/>
                <a:solidFill>
                  <a:schemeClr val="accent1">
                    <a:lumMod val="75000"/>
                  </a:schemeClr>
                </a:solidFill>
                <a:effectLst>
                  <a:innerShdw blurRad="69850" dist="43180" dir="5400000">
                    <a:srgbClr val="000000">
                      <a:alpha val="65000"/>
                    </a:srgbClr>
                  </a:innerShdw>
                </a:effectLst>
              </a:rPr>
              <a:t>机方式</a:t>
            </a:r>
            <a:endParaRPr lang="en-US" sz="2800" b="1" dirty="0">
              <a:ln w="1905"/>
              <a:solidFill>
                <a:schemeClr val="accent1">
                  <a:lumMod val="75000"/>
                </a:schemeClr>
              </a:solidFill>
              <a:effectLst>
                <a:innerShdw blurRad="69850" dist="43180" dir="5400000">
                  <a:srgbClr val="000000">
                    <a:alpha val="65000"/>
                  </a:srgbClr>
                </a:innerShdw>
              </a:effectLst>
            </a:endParaRPr>
          </a:p>
        </p:txBody>
      </p:sp>
      <p:sp>
        <p:nvSpPr>
          <p:cNvPr id="5" name="Content Placeholder 2">
            <a:extLst>
              <a:ext uri="{FF2B5EF4-FFF2-40B4-BE49-F238E27FC236}">
                <a16:creationId xmlns:a16="http://schemas.microsoft.com/office/drawing/2014/main" id="{CE94AE81-4884-5546-AC25-430BB20A710E}"/>
              </a:ext>
            </a:extLst>
          </p:cNvPr>
          <p:cNvSpPr>
            <a:spLocks noGrp="1"/>
          </p:cNvSpPr>
          <p:nvPr>
            <p:ph sz="half" idx="1"/>
          </p:nvPr>
        </p:nvSpPr>
        <p:spPr>
          <a:xfrm>
            <a:off x="609600" y="1805620"/>
            <a:ext cx="7848600" cy="4038599"/>
          </a:xfrm>
        </p:spPr>
        <p:txBody>
          <a:bodyPr>
            <a:noAutofit/>
          </a:bodyPr>
          <a:lstStyle/>
          <a:p>
            <a:r>
              <a:rPr lang="zh-CN" altLang="en-US" sz="2400" dirty="0"/>
              <a:t>随着单个芯片上“核”的增加，为一个进程分配一个或多个核，让处理器专门为这个进程服务。</a:t>
            </a:r>
            <a:endParaRPr lang="en-US" altLang="zh-CN" sz="2400" dirty="0"/>
          </a:p>
          <a:p>
            <a:endParaRPr lang="en-US" sz="2400" dirty="0"/>
          </a:p>
          <a:p>
            <a:r>
              <a:rPr lang="zh-CN" altLang="en-US" sz="2400" dirty="0"/>
              <a:t>多核操作系统扮演了一个管理程序的角色，负责为应用程序分配“核”的高层决策，但是在资源分配上不再过多关注</a:t>
            </a:r>
            <a:endParaRPr lang="en-US" sz="2400" dirty="0"/>
          </a:p>
        </p:txBody>
      </p:sp>
      <p:pic>
        <p:nvPicPr>
          <p:cNvPr id="6" name="Picture 6">
            <a:extLst>
              <a:ext uri="{FF2B5EF4-FFF2-40B4-BE49-F238E27FC236}">
                <a16:creationId xmlns:a16="http://schemas.microsoft.com/office/drawing/2014/main" id="{7A22C8A9-9D96-4E4D-94A9-B8EAB01AEE93}"/>
              </a:ext>
            </a:extLst>
          </p:cNvPr>
          <p:cNvPicPr>
            <a:picLocks noChangeAspect="1"/>
          </p:cNvPicPr>
          <p:nvPr/>
        </p:nvPicPr>
        <p:blipFill>
          <a:blip r:embed="rId2"/>
          <a:stretch>
            <a:fillRect/>
          </a:stretch>
        </p:blipFill>
        <p:spPr>
          <a:xfrm>
            <a:off x="5943600" y="5105400"/>
            <a:ext cx="2349500" cy="1524000"/>
          </a:xfrm>
          <a:prstGeom prst="rect">
            <a:avLst/>
          </a:prstGeom>
        </p:spPr>
      </p:pic>
      <p:sp>
        <p:nvSpPr>
          <p:cNvPr id="7" name="Title 1">
            <a:extLst>
              <a:ext uri="{FF2B5EF4-FFF2-40B4-BE49-F238E27FC236}">
                <a16:creationId xmlns:a16="http://schemas.microsoft.com/office/drawing/2014/main" id="{AEDDC2C0-867E-B840-9064-611CD94E8863}"/>
              </a:ext>
            </a:extLst>
          </p:cNvPr>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sz="2800" kern="0" dirty="0"/>
              <a:t>1.6</a:t>
            </a:r>
            <a:r>
              <a:rPr lang="zh-CN" altLang="en-US" sz="2800" kern="0" dirty="0"/>
              <a:t> 多处理器和多核操作系统设计考虑因素</a:t>
            </a:r>
            <a:endParaRPr lang="en-US" sz="2800" kern="0" dirty="0"/>
          </a:p>
        </p:txBody>
      </p:sp>
    </p:spTree>
    <p:extLst>
      <p:ext uri="{BB962C8B-B14F-4D97-AF65-F5344CB8AC3E}">
        <p14:creationId xmlns:p14="http://schemas.microsoft.com/office/powerpoint/2010/main" val="15461692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Times New Roman" pitchFamily="18" charset="0"/>
                <a:ea typeface="黑体" pitchFamily="49" charset="-122"/>
                <a:cs typeface="Times New Roman" pitchFamily="18" charset="0"/>
              </a:rPr>
              <a:t>1.7 </a:t>
            </a:r>
            <a:r>
              <a:rPr lang="zh-CN" altLang="en-US" b="1" dirty="0">
                <a:latin typeface="Times New Roman" pitchFamily="18" charset="0"/>
                <a:ea typeface="黑体" pitchFamily="49" charset="-122"/>
                <a:cs typeface="Times New Roman" pitchFamily="18" charset="0"/>
              </a:rPr>
              <a:t>主流操作系统简介</a:t>
            </a:r>
          </a:p>
        </p:txBody>
      </p:sp>
      <p:grpSp>
        <p:nvGrpSpPr>
          <p:cNvPr id="3" name="组合 2">
            <a:extLst>
              <a:ext uri="{FF2B5EF4-FFF2-40B4-BE49-F238E27FC236}">
                <a16:creationId xmlns:a16="http://schemas.microsoft.com/office/drawing/2014/main" id="{555AA96D-8EE0-C643-A605-65AF4B8702D8}"/>
              </a:ext>
            </a:extLst>
          </p:cNvPr>
          <p:cNvGrpSpPr/>
          <p:nvPr/>
        </p:nvGrpSpPr>
        <p:grpSpPr>
          <a:xfrm>
            <a:off x="1619672" y="1340768"/>
            <a:ext cx="6264696" cy="4536503"/>
            <a:chOff x="1619672" y="1340768"/>
            <a:chExt cx="6264696" cy="4536503"/>
          </a:xfrm>
        </p:grpSpPr>
        <p:graphicFrame>
          <p:nvGraphicFramePr>
            <p:cNvPr id="7" name="图示 6"/>
            <p:cNvGraphicFramePr/>
            <p:nvPr>
              <p:extLst>
                <p:ext uri="{D42A27DB-BD31-4B8C-83A1-F6EECF244321}">
                  <p14:modId xmlns:p14="http://schemas.microsoft.com/office/powerpoint/2010/main" val="2088526501"/>
                </p:ext>
              </p:extLst>
            </p:nvPr>
          </p:nvGraphicFramePr>
          <p:xfrm>
            <a:off x="1619672" y="1340768"/>
            <a:ext cx="6264696" cy="39640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组合 8">
              <a:extLst>
                <a:ext uri="{FF2B5EF4-FFF2-40B4-BE49-F238E27FC236}">
                  <a16:creationId xmlns:a16="http://schemas.microsoft.com/office/drawing/2014/main" id="{0B7988A9-C761-D644-9195-D9F32626829D}"/>
                </a:ext>
              </a:extLst>
            </p:cNvPr>
            <p:cNvGrpSpPr/>
            <p:nvPr/>
          </p:nvGrpSpPr>
          <p:grpSpPr>
            <a:xfrm>
              <a:off x="2339513" y="4973027"/>
              <a:ext cx="5544855" cy="792808"/>
              <a:chOff x="604913" y="2488904"/>
              <a:chExt cx="5659782" cy="792808"/>
            </a:xfrm>
          </p:grpSpPr>
          <p:sp>
            <p:nvSpPr>
              <p:cNvPr id="10" name="矩形 9">
                <a:extLst>
                  <a:ext uri="{FF2B5EF4-FFF2-40B4-BE49-F238E27FC236}">
                    <a16:creationId xmlns:a16="http://schemas.microsoft.com/office/drawing/2014/main" id="{72216966-3AB9-2C4B-9C93-B1947FD1C7EA}"/>
                  </a:ext>
                </a:extLst>
              </p:cNvPr>
              <p:cNvSpPr/>
              <p:nvPr/>
            </p:nvSpPr>
            <p:spPr>
              <a:xfrm>
                <a:off x="604913" y="2488904"/>
                <a:ext cx="5659782" cy="792808"/>
              </a:xfrm>
              <a:prstGeom prst="rect">
                <a:avLst/>
              </a:prstGeom>
              <a:solidFill>
                <a:schemeClr val="accent5">
                  <a:lumMod val="90000"/>
                </a:schemeClr>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11" name="文本框 10">
                <a:extLst>
                  <a:ext uri="{FF2B5EF4-FFF2-40B4-BE49-F238E27FC236}">
                    <a16:creationId xmlns:a16="http://schemas.microsoft.com/office/drawing/2014/main" id="{F72C3264-CB76-0A4E-B143-3CAE71E64EA0}"/>
                  </a:ext>
                </a:extLst>
              </p:cNvPr>
              <p:cNvSpPr txBox="1"/>
              <p:nvPr/>
            </p:nvSpPr>
            <p:spPr>
              <a:xfrm>
                <a:off x="604913" y="2488904"/>
                <a:ext cx="5659782" cy="792808"/>
              </a:xfrm>
              <a:prstGeom prst="rect">
                <a:avLst/>
              </a:prstGeom>
              <a:solidFill>
                <a:srgbClr val="7030A0"/>
              </a:solidFill>
            </p:spPr>
            <p:style>
              <a:lnRef idx="0">
                <a:scrgbClr r="0" g="0" b="0"/>
              </a:lnRef>
              <a:fillRef idx="0">
                <a:scrgbClr r="0" g="0" b="0"/>
              </a:fillRef>
              <a:effectRef idx="0">
                <a:scrgbClr r="0" g="0" b="0"/>
              </a:effectRef>
              <a:fontRef idx="minor">
                <a:schemeClr val="lt1"/>
              </a:fontRef>
            </p:style>
            <p:txBody>
              <a:bodyPr spcFirstLastPara="0" vert="horz" wrap="square" lIns="629292"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kern="1200" dirty="0"/>
                  <a:t>1.7.4 Linux</a:t>
                </a:r>
                <a:endParaRPr lang="zh-CN" altLang="en-US" sz="2400" kern="1200" dirty="0"/>
              </a:p>
            </p:txBody>
          </p:sp>
        </p:grpSp>
        <p:sp>
          <p:nvSpPr>
            <p:cNvPr id="5" name="椭圆 4">
              <a:extLst>
                <a:ext uri="{FF2B5EF4-FFF2-40B4-BE49-F238E27FC236}">
                  <a16:creationId xmlns:a16="http://schemas.microsoft.com/office/drawing/2014/main" id="{39BA3A43-3B26-0646-9C59-2EE89B87E0C6}"/>
                </a:ext>
              </a:extLst>
            </p:cNvPr>
            <p:cNvSpPr/>
            <p:nvPr/>
          </p:nvSpPr>
          <p:spPr>
            <a:xfrm>
              <a:off x="1662819" y="4843788"/>
              <a:ext cx="1036973" cy="1033483"/>
            </a:xfrm>
            <a:prstGeom prst="ellipse">
              <a:avLst/>
            </a:prstGeom>
            <a:solidFill>
              <a:srgbClr val="8D2CF1"/>
            </a:solidFill>
          </p:spPr>
          <p:style>
            <a:lnRef idx="2">
              <a:schemeClr val="accent3">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8033402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14.pdf">
            <a:extLst>
              <a:ext uri="{FF2B5EF4-FFF2-40B4-BE49-F238E27FC236}">
                <a16:creationId xmlns:a16="http://schemas.microsoft.com/office/drawing/2014/main" id="{C7541C67-0BBB-F24D-A232-5A6D4510CF75}"/>
              </a:ext>
            </a:extLst>
          </p:cNvPr>
          <p:cNvPicPr>
            <a:picLocks noChangeAspect="1"/>
          </p:cNvPicPr>
          <p:nvPr/>
        </p:nvPicPr>
        <p:blipFill rotWithShape="1">
          <a:blip r:embed="rId2"/>
          <a:srcRect t="6364" b="34452"/>
          <a:stretch/>
        </p:blipFill>
        <p:spPr>
          <a:xfrm>
            <a:off x="1409517" y="1628800"/>
            <a:ext cx="6573982" cy="5035145"/>
          </a:xfrm>
          <a:prstGeom prst="rect">
            <a:avLst/>
          </a:prstGeom>
        </p:spPr>
      </p:pic>
      <p:sp>
        <p:nvSpPr>
          <p:cNvPr id="5" name="Title 1">
            <a:extLst>
              <a:ext uri="{FF2B5EF4-FFF2-40B4-BE49-F238E27FC236}">
                <a16:creationId xmlns:a16="http://schemas.microsoft.com/office/drawing/2014/main" id="{2EA2DDDD-A9E7-484C-9075-E7ED31424F21}"/>
              </a:ext>
            </a:extLst>
          </p:cNvPr>
          <p:cNvSpPr>
            <a:spLocks noGrp="1"/>
          </p:cNvSpPr>
          <p:nvPr>
            <p:ph type="title"/>
          </p:nvPr>
        </p:nvSpPr>
        <p:spPr>
          <a:xfrm>
            <a:off x="838200" y="228600"/>
            <a:ext cx="7162800" cy="563563"/>
          </a:xfrm>
        </p:spPr>
        <p:txBody>
          <a:bodyPr/>
          <a:lstStyle/>
          <a:p>
            <a:pPr algn="ctr"/>
            <a:r>
              <a:rPr lang="en-US" altLang="zh-CN" sz="2800" dirty="0"/>
              <a:t>1.7.1</a:t>
            </a:r>
            <a:r>
              <a:rPr lang="zh-CN" altLang="en-US" sz="2800" dirty="0"/>
              <a:t> </a:t>
            </a:r>
            <a:r>
              <a:rPr lang="en-US" altLang="zh-CN" sz="2800" dirty="0"/>
              <a:t>Windows</a:t>
            </a:r>
            <a:r>
              <a:rPr lang="zh-CN" altLang="en-US" sz="2800" dirty="0"/>
              <a:t>系统</a:t>
            </a:r>
            <a:endParaRPr lang="en-US" sz="2800" b="1" dirty="0"/>
          </a:p>
        </p:txBody>
      </p:sp>
      <p:sp>
        <p:nvSpPr>
          <p:cNvPr id="6" name="Title 4">
            <a:extLst>
              <a:ext uri="{FF2B5EF4-FFF2-40B4-BE49-F238E27FC236}">
                <a16:creationId xmlns:a16="http://schemas.microsoft.com/office/drawing/2014/main" id="{BBBFF3F9-8908-CD4A-8B10-528E6B71AFF7}"/>
              </a:ext>
            </a:extLst>
          </p:cNvPr>
          <p:cNvSpPr txBox="1">
            <a:spLocks/>
          </p:cNvSpPr>
          <p:nvPr/>
        </p:nvSpPr>
        <p:spPr bwMode="white">
          <a:xfrm>
            <a:off x="179512" y="814589"/>
            <a:ext cx="8784976" cy="103023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zh-CN" altLang="en-US" sz="2800" kern="0" dirty="0">
                <a:solidFill>
                  <a:schemeClr val="tx2"/>
                </a:solidFill>
              </a:rPr>
              <a:t>体系结构：</a:t>
            </a:r>
            <a:r>
              <a:rPr lang="en-US" altLang="zh-CN" sz="2800" dirty="0">
                <a:solidFill>
                  <a:schemeClr val="tx2"/>
                </a:solidFill>
              </a:rPr>
              <a:t>Windows</a:t>
            </a:r>
            <a:r>
              <a:rPr lang="zh-CN" altLang="en-US" sz="2800" dirty="0">
                <a:solidFill>
                  <a:schemeClr val="tx2"/>
                </a:solidFill>
              </a:rPr>
              <a:t>的体系结构高度模块化</a:t>
            </a:r>
            <a:endParaRPr lang="en-US" altLang="zh-CN" sz="2800" dirty="0">
              <a:solidFill>
                <a:schemeClr val="tx2"/>
              </a:solidFill>
            </a:endParaRPr>
          </a:p>
          <a:p>
            <a:r>
              <a:rPr lang="zh-CN" altLang="en-US" sz="2800" dirty="0">
                <a:solidFill>
                  <a:schemeClr val="tx2"/>
                </a:solidFill>
              </a:rPr>
              <a:t>   </a:t>
            </a:r>
            <a:r>
              <a:rPr lang="en-US" altLang="zh-CN" sz="2800" dirty="0">
                <a:solidFill>
                  <a:schemeClr val="tx2"/>
                </a:solidFill>
              </a:rPr>
              <a:t>Win8</a:t>
            </a:r>
            <a:r>
              <a:rPr lang="zh-CN" altLang="en-US" sz="2800" dirty="0">
                <a:solidFill>
                  <a:schemeClr val="tx2"/>
                </a:solidFill>
              </a:rPr>
              <a:t>概况</a:t>
            </a:r>
            <a:endParaRPr lang="en-US" altLang="zh-CN" sz="2800" dirty="0">
              <a:solidFill>
                <a:schemeClr val="tx2"/>
              </a:solidFill>
            </a:endParaRPr>
          </a:p>
        </p:txBody>
      </p:sp>
    </p:spTree>
    <p:extLst>
      <p:ext uri="{BB962C8B-B14F-4D97-AF65-F5344CB8AC3E}">
        <p14:creationId xmlns:p14="http://schemas.microsoft.com/office/powerpoint/2010/main" val="39244449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4ECBB9EA-9DD8-0341-A714-4F35DDB857B3}"/>
              </a:ext>
            </a:extLst>
          </p:cNvPr>
          <p:cNvSpPr>
            <a:spLocks noGrp="1"/>
          </p:cNvSpPr>
          <p:nvPr>
            <p:ph type="title"/>
          </p:nvPr>
        </p:nvSpPr>
        <p:spPr>
          <a:xfrm>
            <a:off x="142655" y="792163"/>
            <a:ext cx="8784976" cy="908645"/>
          </a:xfrm>
        </p:spPr>
        <p:txBody>
          <a:bodyPr/>
          <a:lstStyle/>
          <a:p>
            <a:pPr algn="l"/>
            <a:r>
              <a:rPr lang="zh-CN" altLang="en-US" sz="2800" dirty="0">
                <a:solidFill>
                  <a:schemeClr val="tx2"/>
                </a:solidFill>
              </a:rPr>
              <a:t>体系结构</a:t>
            </a:r>
            <a:br>
              <a:rPr lang="en-US" altLang="zh-CN" sz="2800" dirty="0">
                <a:solidFill>
                  <a:schemeClr val="tx2"/>
                </a:solidFill>
              </a:rPr>
            </a:br>
            <a:r>
              <a:rPr lang="zh-CN" altLang="en-US" sz="2800" dirty="0">
                <a:solidFill>
                  <a:schemeClr val="tx2"/>
                </a:solidFill>
              </a:rPr>
              <a:t> </a:t>
            </a:r>
            <a:r>
              <a:rPr lang="en-US" sz="2800" dirty="0">
                <a:solidFill>
                  <a:srgbClr val="FF0000"/>
                </a:solidFill>
              </a:rPr>
              <a:t>Windows</a:t>
            </a:r>
            <a:r>
              <a:rPr lang="zh-CN" altLang="en-US" sz="2800" dirty="0">
                <a:solidFill>
                  <a:srgbClr val="FF0000"/>
                </a:solidFill>
              </a:rPr>
              <a:t>的内核模式组件</a:t>
            </a:r>
            <a:endParaRPr lang="en-US" sz="2800" dirty="0">
              <a:solidFill>
                <a:srgbClr val="FF0000"/>
              </a:solidFill>
            </a:endParaRPr>
          </a:p>
        </p:txBody>
      </p:sp>
      <p:sp>
        <p:nvSpPr>
          <p:cNvPr id="5" name="Content Placeholder 5">
            <a:extLst>
              <a:ext uri="{FF2B5EF4-FFF2-40B4-BE49-F238E27FC236}">
                <a16:creationId xmlns:a16="http://schemas.microsoft.com/office/drawing/2014/main" id="{8ED935F5-37B8-5047-AFE0-E9D27049B5A5}"/>
              </a:ext>
            </a:extLst>
          </p:cNvPr>
          <p:cNvSpPr>
            <a:spLocks noGrp="1"/>
          </p:cNvSpPr>
          <p:nvPr>
            <p:ph sz="half" idx="1"/>
          </p:nvPr>
        </p:nvSpPr>
        <p:spPr>
          <a:xfrm>
            <a:off x="539552" y="1700808"/>
            <a:ext cx="8352928" cy="4947532"/>
          </a:xfrm>
        </p:spPr>
        <p:txBody>
          <a:bodyPr>
            <a:normAutofit fontScale="85000" lnSpcReduction="20000"/>
          </a:bodyPr>
          <a:lstStyle/>
          <a:p>
            <a:pPr>
              <a:lnSpc>
                <a:spcPct val="120000"/>
              </a:lnSpc>
            </a:pPr>
            <a:r>
              <a:rPr lang="zh-CN" altLang="en-US" dirty="0">
                <a:latin typeface="+mn-ea"/>
              </a:rPr>
              <a:t>执行体（</a:t>
            </a:r>
            <a:r>
              <a:rPr lang="en-US" dirty="0">
                <a:latin typeface="+mn-ea"/>
              </a:rPr>
              <a:t>Executive</a:t>
            </a:r>
            <a:r>
              <a:rPr lang="zh-CN" altLang="en-US" dirty="0">
                <a:latin typeface="+mn-ea"/>
              </a:rPr>
              <a:t>）</a:t>
            </a:r>
            <a:endParaRPr lang="en-US" altLang="zh-CN" dirty="0">
              <a:latin typeface="+mn-ea"/>
            </a:endParaRPr>
          </a:p>
          <a:p>
            <a:pPr lvl="1">
              <a:lnSpc>
                <a:spcPct val="120000"/>
              </a:lnSpc>
            </a:pPr>
            <a:r>
              <a:rPr lang="zh-CN" altLang="en-US" sz="2600" dirty="0">
                <a:latin typeface="+mn-ea"/>
                <a:ea typeface="+mn-ea"/>
              </a:rPr>
              <a:t>包含操作系统的核心服务，如内存管理，进程和线程管理、安全、进程间通信</a:t>
            </a:r>
            <a:endParaRPr lang="en-US" sz="2600" dirty="0">
              <a:latin typeface="+mn-ea"/>
              <a:ea typeface="+mn-ea"/>
            </a:endParaRPr>
          </a:p>
          <a:p>
            <a:pPr>
              <a:lnSpc>
                <a:spcPct val="120000"/>
              </a:lnSpc>
            </a:pPr>
            <a:r>
              <a:rPr lang="zh-CN" altLang="en-US" dirty="0">
                <a:latin typeface="+mn-ea"/>
              </a:rPr>
              <a:t>内核（</a:t>
            </a:r>
            <a:r>
              <a:rPr lang="en-US" dirty="0">
                <a:latin typeface="+mn-ea"/>
              </a:rPr>
              <a:t>Kernel</a:t>
            </a:r>
            <a:r>
              <a:rPr lang="zh-CN" altLang="en-US" dirty="0">
                <a:latin typeface="+mn-ea"/>
              </a:rPr>
              <a:t>）</a:t>
            </a:r>
            <a:endParaRPr lang="en-US" altLang="zh-CN" dirty="0">
              <a:latin typeface="+mn-ea"/>
            </a:endParaRPr>
          </a:p>
          <a:p>
            <a:pPr lvl="1">
              <a:lnSpc>
                <a:spcPct val="120000"/>
              </a:lnSpc>
            </a:pPr>
            <a:r>
              <a:rPr lang="zh-CN" altLang="en-US" sz="2600" dirty="0">
                <a:latin typeface="+mn-ea"/>
                <a:ea typeface="+mn-ea"/>
              </a:rPr>
              <a:t>控制处理器的执行</a:t>
            </a:r>
            <a:endParaRPr lang="en-US" sz="2600" dirty="0">
              <a:latin typeface="+mn-ea"/>
              <a:ea typeface="+mn-ea"/>
            </a:endParaRPr>
          </a:p>
          <a:p>
            <a:pPr>
              <a:lnSpc>
                <a:spcPct val="120000"/>
              </a:lnSpc>
            </a:pPr>
            <a:r>
              <a:rPr lang="zh-CN" altLang="en-US" dirty="0">
                <a:latin typeface="+mn-ea"/>
              </a:rPr>
              <a:t>硬件抽象层（</a:t>
            </a:r>
            <a:r>
              <a:rPr lang="en-US" dirty="0">
                <a:latin typeface="+mn-ea"/>
              </a:rPr>
              <a:t>Hardware Abstraction Layer </a:t>
            </a:r>
            <a:r>
              <a:rPr lang="zh-CN" altLang="en-US" dirty="0">
                <a:latin typeface="+mn-ea"/>
              </a:rPr>
              <a:t>，</a:t>
            </a:r>
            <a:r>
              <a:rPr lang="en-US" dirty="0">
                <a:latin typeface="+mn-ea"/>
              </a:rPr>
              <a:t>HAL</a:t>
            </a:r>
            <a:r>
              <a:rPr lang="zh-CN" altLang="en-US" dirty="0">
                <a:latin typeface="+mn-ea"/>
              </a:rPr>
              <a:t>）</a:t>
            </a:r>
            <a:endParaRPr lang="en-US" altLang="zh-CN" dirty="0">
              <a:latin typeface="+mn-ea"/>
            </a:endParaRPr>
          </a:p>
          <a:p>
            <a:pPr lvl="1">
              <a:lnSpc>
                <a:spcPct val="120000"/>
              </a:lnSpc>
            </a:pPr>
            <a:r>
              <a:rPr lang="zh-CN" altLang="en-US" sz="2600" dirty="0">
                <a:latin typeface="+mn-ea"/>
                <a:ea typeface="+mn-ea"/>
              </a:rPr>
              <a:t>在通用的硬件命令与响应</a:t>
            </a:r>
            <a:r>
              <a:rPr lang="zh-CN" altLang="en-US" sz="2600" dirty="0">
                <a:solidFill>
                  <a:srgbClr val="FF0000"/>
                </a:solidFill>
                <a:latin typeface="+mn-ea"/>
                <a:ea typeface="+mn-ea"/>
              </a:rPr>
              <a:t>和</a:t>
            </a:r>
            <a:r>
              <a:rPr lang="zh-CN" altLang="en-US" sz="2600" dirty="0">
                <a:latin typeface="+mn-ea"/>
                <a:ea typeface="+mn-ea"/>
              </a:rPr>
              <a:t>专门针对某平台的专用命令与响应</a:t>
            </a:r>
            <a:r>
              <a:rPr lang="zh-CN" altLang="en-US" sz="2600" dirty="0">
                <a:solidFill>
                  <a:srgbClr val="FF0000"/>
                </a:solidFill>
                <a:latin typeface="+mn-ea"/>
                <a:ea typeface="+mn-ea"/>
              </a:rPr>
              <a:t>之间</a:t>
            </a:r>
            <a:r>
              <a:rPr lang="zh-CN" altLang="en-US" sz="2600" dirty="0">
                <a:latin typeface="+mn-ea"/>
                <a:ea typeface="+mn-ea"/>
              </a:rPr>
              <a:t>映射</a:t>
            </a:r>
            <a:endParaRPr lang="en-US" sz="2600" dirty="0">
              <a:latin typeface="+mn-ea"/>
              <a:ea typeface="+mn-ea"/>
            </a:endParaRPr>
          </a:p>
          <a:p>
            <a:pPr>
              <a:lnSpc>
                <a:spcPct val="120000"/>
              </a:lnSpc>
            </a:pPr>
            <a:r>
              <a:rPr lang="zh-CN" altLang="en-US" dirty="0">
                <a:latin typeface="+mn-ea"/>
              </a:rPr>
              <a:t>设备驱动（</a:t>
            </a:r>
            <a:r>
              <a:rPr lang="en-US" dirty="0">
                <a:latin typeface="+mn-ea"/>
              </a:rPr>
              <a:t>Device Drivers</a:t>
            </a:r>
            <a:r>
              <a:rPr lang="zh-CN" altLang="en-US" dirty="0">
                <a:latin typeface="+mn-ea"/>
              </a:rPr>
              <a:t>）</a:t>
            </a:r>
            <a:endParaRPr lang="en-US" altLang="zh-CN" dirty="0">
              <a:latin typeface="+mn-ea"/>
            </a:endParaRPr>
          </a:p>
          <a:p>
            <a:pPr lvl="1">
              <a:lnSpc>
                <a:spcPct val="120000"/>
              </a:lnSpc>
            </a:pPr>
            <a:r>
              <a:rPr lang="zh-CN" altLang="en-US" sz="2600" dirty="0">
                <a:latin typeface="+mn-ea"/>
                <a:ea typeface="+mn-ea"/>
              </a:rPr>
              <a:t>扩展执行体的动态库</a:t>
            </a:r>
            <a:endParaRPr lang="en-US" sz="2600" dirty="0">
              <a:latin typeface="+mn-ea"/>
              <a:ea typeface="+mn-ea"/>
            </a:endParaRPr>
          </a:p>
          <a:p>
            <a:pPr>
              <a:lnSpc>
                <a:spcPct val="120000"/>
              </a:lnSpc>
            </a:pPr>
            <a:r>
              <a:rPr lang="zh-CN" altLang="en-US" dirty="0">
                <a:latin typeface="+mn-ea"/>
              </a:rPr>
              <a:t>窗口和图形系统（</a:t>
            </a:r>
            <a:r>
              <a:rPr lang="en-US" dirty="0">
                <a:latin typeface="+mn-ea"/>
              </a:rPr>
              <a:t>Windowing and Graphics System</a:t>
            </a:r>
            <a:r>
              <a:rPr lang="zh-CN" altLang="en-US" dirty="0">
                <a:latin typeface="+mn-ea"/>
              </a:rPr>
              <a:t>）</a:t>
            </a:r>
            <a:endParaRPr lang="en-US" altLang="zh-CN" dirty="0">
              <a:latin typeface="+mn-ea"/>
            </a:endParaRPr>
          </a:p>
          <a:p>
            <a:pPr lvl="1">
              <a:lnSpc>
                <a:spcPct val="120000"/>
              </a:lnSpc>
            </a:pPr>
            <a:r>
              <a:rPr lang="zh-CN" altLang="en-US" sz="2600" dirty="0">
                <a:latin typeface="+mn-ea"/>
                <a:ea typeface="+mn-ea"/>
              </a:rPr>
              <a:t>实现</a:t>
            </a:r>
            <a:r>
              <a:rPr lang="en-US" altLang="zh-CN" sz="2600" dirty="0">
                <a:latin typeface="+mn-ea"/>
                <a:ea typeface="+mn-ea"/>
              </a:rPr>
              <a:t>GUI</a:t>
            </a:r>
            <a:r>
              <a:rPr lang="zh-CN" altLang="en-US" sz="2600" dirty="0">
                <a:latin typeface="+mn-ea"/>
                <a:ea typeface="+mn-ea"/>
              </a:rPr>
              <a:t>函数</a:t>
            </a:r>
            <a:endParaRPr lang="en-US" sz="2600" dirty="0">
              <a:latin typeface="+mn-ea"/>
              <a:ea typeface="+mn-ea"/>
            </a:endParaRPr>
          </a:p>
        </p:txBody>
      </p:sp>
      <p:sp>
        <p:nvSpPr>
          <p:cNvPr id="6" name="Title 1">
            <a:extLst>
              <a:ext uri="{FF2B5EF4-FFF2-40B4-BE49-F238E27FC236}">
                <a16:creationId xmlns:a16="http://schemas.microsoft.com/office/drawing/2014/main" id="{E2A6F16C-ED3D-8B4B-AD09-6CDF954C43FC}"/>
              </a:ext>
            </a:extLst>
          </p:cNvPr>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sz="2800" kern="0" dirty="0"/>
              <a:t>1.7.1</a:t>
            </a:r>
            <a:r>
              <a:rPr lang="zh-CN" altLang="en-US" sz="2800" kern="0" dirty="0"/>
              <a:t> </a:t>
            </a:r>
            <a:r>
              <a:rPr lang="en-US" altLang="zh-CN" sz="2800" kern="0" dirty="0"/>
              <a:t>Windows</a:t>
            </a:r>
            <a:r>
              <a:rPr lang="zh-CN" altLang="en-US" sz="2800" kern="0" dirty="0"/>
              <a:t>系统</a:t>
            </a:r>
            <a:endParaRPr lang="en-US" sz="2800" kern="0" dirty="0"/>
          </a:p>
        </p:txBody>
      </p:sp>
    </p:spTree>
    <p:extLst>
      <p:ext uri="{BB962C8B-B14F-4D97-AF65-F5344CB8AC3E}">
        <p14:creationId xmlns:p14="http://schemas.microsoft.com/office/powerpoint/2010/main" val="6466661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118C226-47C1-DC4B-9EEE-C077C6118965}"/>
              </a:ext>
            </a:extLst>
          </p:cNvPr>
          <p:cNvSpPr>
            <a:spLocks noGrp="1"/>
          </p:cNvSpPr>
          <p:nvPr>
            <p:ph sz="half" idx="1"/>
          </p:nvPr>
        </p:nvSpPr>
        <p:spPr>
          <a:xfrm>
            <a:off x="251520" y="1052736"/>
            <a:ext cx="8215936" cy="4794169"/>
          </a:xfrm>
        </p:spPr>
        <p:txBody>
          <a:bodyPr>
            <a:noAutofit/>
          </a:bodyPr>
          <a:lstStyle/>
          <a:p>
            <a:pPr>
              <a:lnSpc>
                <a:spcPct val="80000"/>
              </a:lnSpc>
            </a:pPr>
            <a:r>
              <a:rPr lang="zh-CN" altLang="en-US" dirty="0"/>
              <a:t>体系结构</a:t>
            </a:r>
            <a:endParaRPr lang="en-US" altLang="zh-CN" dirty="0"/>
          </a:p>
          <a:p>
            <a:pPr marL="0" indent="0">
              <a:lnSpc>
                <a:spcPct val="80000"/>
              </a:lnSpc>
              <a:buNone/>
            </a:pPr>
            <a:endParaRPr lang="en-US" altLang="zh-CN" dirty="0"/>
          </a:p>
          <a:p>
            <a:pPr marL="0" indent="0">
              <a:lnSpc>
                <a:spcPct val="80000"/>
              </a:lnSpc>
              <a:buNone/>
            </a:pPr>
            <a:r>
              <a:rPr lang="zh-CN" altLang="en-US" dirty="0"/>
              <a:t>四种基本的用户模式进程</a:t>
            </a:r>
            <a:r>
              <a:rPr lang="en-US" dirty="0"/>
              <a:t>:</a:t>
            </a:r>
          </a:p>
        </p:txBody>
      </p:sp>
      <p:graphicFrame>
        <p:nvGraphicFramePr>
          <p:cNvPr id="5" name="Diagram 3">
            <a:extLst>
              <a:ext uri="{FF2B5EF4-FFF2-40B4-BE49-F238E27FC236}">
                <a16:creationId xmlns:a16="http://schemas.microsoft.com/office/drawing/2014/main" id="{63827948-099F-8842-83D5-21149690FB7F}"/>
              </a:ext>
            </a:extLst>
          </p:cNvPr>
          <p:cNvGraphicFramePr/>
          <p:nvPr>
            <p:extLst>
              <p:ext uri="{D42A27DB-BD31-4B8C-83A1-F6EECF244321}">
                <p14:modId xmlns:p14="http://schemas.microsoft.com/office/powerpoint/2010/main" val="3673402683"/>
              </p:ext>
            </p:extLst>
          </p:nvPr>
        </p:nvGraphicFramePr>
        <p:xfrm>
          <a:off x="348570" y="2348880"/>
          <a:ext cx="8471902" cy="353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标题 5">
            <a:extLst>
              <a:ext uri="{FF2B5EF4-FFF2-40B4-BE49-F238E27FC236}">
                <a16:creationId xmlns:a16="http://schemas.microsoft.com/office/drawing/2014/main" id="{AA23EF91-924E-1146-808B-31E4893AFA3E}"/>
              </a:ext>
            </a:extLst>
          </p:cNvPr>
          <p:cNvSpPr>
            <a:spLocks noGrp="1"/>
          </p:cNvSpPr>
          <p:nvPr>
            <p:ph type="title"/>
          </p:nvPr>
        </p:nvSpPr>
        <p:spPr>
          <a:xfrm>
            <a:off x="838200" y="228600"/>
            <a:ext cx="7162800" cy="563563"/>
          </a:xfrm>
        </p:spPr>
        <p:txBody>
          <a:bodyPr/>
          <a:lstStyle/>
          <a:p>
            <a:r>
              <a:rPr lang="en-US" altLang="zh-CN" dirty="0"/>
              <a:t>1.7.1</a:t>
            </a:r>
            <a:r>
              <a:rPr lang="zh-CN" altLang="en-US" dirty="0"/>
              <a:t> </a:t>
            </a:r>
            <a:r>
              <a:rPr lang="en-US" altLang="zh-CN" dirty="0"/>
              <a:t>Windows</a:t>
            </a:r>
            <a:r>
              <a:rPr lang="zh-CN" altLang="en-US" dirty="0"/>
              <a:t>系统</a:t>
            </a:r>
          </a:p>
        </p:txBody>
      </p:sp>
    </p:spTree>
    <p:extLst>
      <p:ext uri="{BB962C8B-B14F-4D97-AF65-F5344CB8AC3E}">
        <p14:creationId xmlns:p14="http://schemas.microsoft.com/office/powerpoint/2010/main" val="28899748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166CCF-5823-6E43-A387-CDBF1B56DB8B}"/>
              </a:ext>
            </a:extLst>
          </p:cNvPr>
          <p:cNvSpPr>
            <a:spLocks noGrp="1"/>
          </p:cNvSpPr>
          <p:nvPr>
            <p:ph type="title"/>
          </p:nvPr>
        </p:nvSpPr>
        <p:spPr/>
        <p:txBody>
          <a:bodyPr/>
          <a:lstStyle/>
          <a:p>
            <a:r>
              <a:rPr lang="en-US" altLang="zh-CN" dirty="0"/>
              <a:t>1.7.1</a:t>
            </a:r>
            <a:r>
              <a:rPr lang="zh-CN" altLang="en-US" dirty="0"/>
              <a:t> </a:t>
            </a:r>
            <a:r>
              <a:rPr lang="en-US" altLang="zh-CN" dirty="0"/>
              <a:t>Windows</a:t>
            </a:r>
            <a:r>
              <a:rPr lang="zh-CN" altLang="en-US" dirty="0"/>
              <a:t>系统</a:t>
            </a:r>
            <a:endParaRPr kumimoji="1" lang="zh-CN" altLang="en-US" dirty="0"/>
          </a:p>
        </p:txBody>
      </p:sp>
      <p:sp>
        <p:nvSpPr>
          <p:cNvPr id="3" name="内容占位符 2">
            <a:extLst>
              <a:ext uri="{FF2B5EF4-FFF2-40B4-BE49-F238E27FC236}">
                <a16:creationId xmlns:a16="http://schemas.microsoft.com/office/drawing/2014/main" id="{7231F075-1E42-B54B-BBE4-D3378BF44A1D}"/>
              </a:ext>
            </a:extLst>
          </p:cNvPr>
          <p:cNvSpPr>
            <a:spLocks noGrp="1"/>
          </p:cNvSpPr>
          <p:nvPr>
            <p:ph idx="1"/>
          </p:nvPr>
        </p:nvSpPr>
        <p:spPr/>
        <p:txBody>
          <a:bodyPr/>
          <a:lstStyle/>
          <a:p>
            <a:r>
              <a:rPr kumimoji="1" lang="zh-CN" altLang="en-US" dirty="0"/>
              <a:t>客户</a:t>
            </a:r>
            <a:r>
              <a:rPr kumimoji="1" lang="en-US" altLang="zh-CN" dirty="0"/>
              <a:t>-</a:t>
            </a:r>
            <a:r>
              <a:rPr kumimoji="1" lang="zh-CN" altLang="en-US" dirty="0"/>
              <a:t>服务器模型</a:t>
            </a:r>
            <a:endParaRPr kumimoji="1" lang="en-US" altLang="zh-CN" dirty="0"/>
          </a:p>
          <a:p>
            <a:pPr lvl="1"/>
            <a:r>
              <a:rPr kumimoji="1" lang="en-US" altLang="zh-CN" dirty="0"/>
              <a:t>Windows</a:t>
            </a:r>
            <a:r>
              <a:rPr kumimoji="1" lang="zh-CN" altLang="en-US" dirty="0"/>
              <a:t>的操作系统服务、受保护子系统和应用程序都采用客户</a:t>
            </a:r>
            <a:r>
              <a:rPr kumimoji="1" lang="en-US" altLang="zh-CN" dirty="0"/>
              <a:t>-</a:t>
            </a:r>
            <a:r>
              <a:rPr kumimoji="1" lang="zh-CN" altLang="en-US" dirty="0"/>
              <a:t>服务器模型构建</a:t>
            </a:r>
            <a:endParaRPr kumimoji="1" lang="en-US" altLang="zh-CN" dirty="0"/>
          </a:p>
          <a:p>
            <a:pPr lvl="1"/>
            <a:r>
              <a:rPr kumimoji="1" lang="zh-CN" altLang="en-US" dirty="0"/>
              <a:t>分布式环境、单个系统都可以采用客户</a:t>
            </a:r>
            <a:r>
              <a:rPr kumimoji="1" lang="en-US" altLang="zh-CN" dirty="0"/>
              <a:t>-</a:t>
            </a:r>
            <a:r>
              <a:rPr kumimoji="1" lang="zh-CN" altLang="en-US" dirty="0"/>
              <a:t>服务器模型，服务端与客户端通过</a:t>
            </a:r>
            <a:r>
              <a:rPr kumimoji="1" lang="en-US" altLang="zh-CN" dirty="0"/>
              <a:t>RPC</a:t>
            </a:r>
            <a:r>
              <a:rPr kumimoji="1" lang="zh-CN" altLang="en-US" dirty="0"/>
              <a:t>通信</a:t>
            </a:r>
            <a:endParaRPr kumimoji="1" lang="en-US" altLang="zh-CN" dirty="0"/>
          </a:p>
          <a:p>
            <a:pPr lvl="1"/>
            <a:r>
              <a:rPr kumimoji="1" lang="zh-CN" altLang="en-US" dirty="0"/>
              <a:t>问题：分析采用这种模型的优点</a:t>
            </a:r>
            <a:endParaRPr kumimoji="1" lang="en-US" altLang="zh-CN" dirty="0"/>
          </a:p>
        </p:txBody>
      </p:sp>
    </p:spTree>
    <p:extLst>
      <p:ext uri="{BB962C8B-B14F-4D97-AF65-F5344CB8AC3E}">
        <p14:creationId xmlns:p14="http://schemas.microsoft.com/office/powerpoint/2010/main" val="2691949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66F18-96B0-AC41-BB09-8E7F59B8CE57}"/>
              </a:ext>
            </a:extLst>
          </p:cNvPr>
          <p:cNvSpPr>
            <a:spLocks noGrp="1"/>
          </p:cNvSpPr>
          <p:nvPr>
            <p:ph type="title"/>
          </p:nvPr>
        </p:nvSpPr>
        <p:spPr/>
        <p:txBody>
          <a:bodyPr/>
          <a:lstStyle/>
          <a:p>
            <a:r>
              <a:rPr lang="en-US" altLang="zh-CN" dirty="0"/>
              <a:t>1.7.1</a:t>
            </a:r>
            <a:r>
              <a:rPr lang="zh-CN" altLang="en-US" dirty="0"/>
              <a:t> </a:t>
            </a:r>
            <a:r>
              <a:rPr lang="en-US" altLang="zh-CN" dirty="0"/>
              <a:t>Windows</a:t>
            </a:r>
            <a:r>
              <a:rPr lang="zh-CN" altLang="en-US" dirty="0"/>
              <a:t>系统</a:t>
            </a:r>
            <a:endParaRPr kumimoji="1" lang="zh-CN" altLang="en-US" dirty="0"/>
          </a:p>
        </p:txBody>
      </p:sp>
      <p:sp>
        <p:nvSpPr>
          <p:cNvPr id="3" name="内容占位符 2">
            <a:extLst>
              <a:ext uri="{FF2B5EF4-FFF2-40B4-BE49-F238E27FC236}">
                <a16:creationId xmlns:a16="http://schemas.microsoft.com/office/drawing/2014/main" id="{344DE31F-44AA-ED47-BB1D-54A4668A86FC}"/>
              </a:ext>
            </a:extLst>
          </p:cNvPr>
          <p:cNvSpPr>
            <a:spLocks noGrp="1"/>
          </p:cNvSpPr>
          <p:nvPr>
            <p:ph idx="1"/>
          </p:nvPr>
        </p:nvSpPr>
        <p:spPr/>
        <p:txBody>
          <a:bodyPr/>
          <a:lstStyle/>
          <a:p>
            <a:r>
              <a:rPr kumimoji="1" lang="zh-CN" altLang="en-US" dirty="0"/>
              <a:t>线程和</a:t>
            </a:r>
            <a:r>
              <a:rPr kumimoji="1" lang="en-US" altLang="zh-CN" dirty="0"/>
              <a:t>SMP</a:t>
            </a:r>
          </a:p>
          <a:p>
            <a:pPr lvl="1"/>
            <a:r>
              <a:rPr kumimoji="1" lang="en-US" altLang="zh-CN" dirty="0"/>
              <a:t>Windows</a:t>
            </a:r>
            <a:r>
              <a:rPr kumimoji="1" lang="zh-CN" altLang="en-US" dirty="0"/>
              <a:t>支持线程和对称多处理（</a:t>
            </a:r>
            <a:r>
              <a:rPr kumimoji="1" lang="en-US" altLang="zh-CN" dirty="0"/>
              <a:t>SMP</a:t>
            </a:r>
            <a:r>
              <a:rPr kumimoji="1" lang="zh-CN" altLang="en-US" dirty="0"/>
              <a:t>）</a:t>
            </a:r>
            <a:endParaRPr kumimoji="1" lang="en-US" altLang="zh-CN" dirty="0"/>
          </a:p>
          <a:p>
            <a:pPr lvl="1"/>
            <a:r>
              <a:rPr kumimoji="1" lang="zh-CN" altLang="en-US" dirty="0"/>
              <a:t>操作系统例程可以运行在任何可用的处理器上，不同例程可同时运行</a:t>
            </a:r>
            <a:endParaRPr kumimoji="1" lang="en-US" altLang="zh-CN" dirty="0"/>
          </a:p>
          <a:p>
            <a:pPr lvl="1"/>
            <a:r>
              <a:rPr kumimoji="1" lang="zh-CN" altLang="en-US" dirty="0"/>
              <a:t>支持在单个进程中执行多线程，不同线程可同时运行在不同处理器上</a:t>
            </a:r>
            <a:endParaRPr kumimoji="1" lang="en-US" altLang="zh-CN" dirty="0"/>
          </a:p>
          <a:p>
            <a:pPr lvl="1"/>
            <a:r>
              <a:rPr kumimoji="1" lang="zh-CN" altLang="en-US" dirty="0"/>
              <a:t>服务器可以使用多线程同时处理多个用户请求</a:t>
            </a:r>
            <a:endParaRPr kumimoji="1" lang="en-US" altLang="zh-CN" dirty="0"/>
          </a:p>
          <a:p>
            <a:pPr lvl="1"/>
            <a:r>
              <a:rPr kumimoji="1" lang="zh-CN" altLang="en-US" dirty="0"/>
              <a:t>提供进程间共享数据和资源的机制和通信能力</a:t>
            </a:r>
            <a:endParaRPr kumimoji="1" lang="en-US" altLang="zh-CN" dirty="0"/>
          </a:p>
          <a:p>
            <a:pPr lvl="1"/>
            <a:endParaRPr kumimoji="1" lang="en-US" altLang="zh-CN" dirty="0"/>
          </a:p>
          <a:p>
            <a:endParaRPr kumimoji="1" lang="zh-CN" altLang="en-US" dirty="0"/>
          </a:p>
        </p:txBody>
      </p:sp>
    </p:spTree>
    <p:extLst>
      <p:ext uri="{BB962C8B-B14F-4D97-AF65-F5344CB8AC3E}">
        <p14:creationId xmlns:p14="http://schemas.microsoft.com/office/powerpoint/2010/main" val="2083504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Times New Roman" pitchFamily="18" charset="0"/>
                <a:ea typeface="黑体" pitchFamily="49" charset="-122"/>
                <a:cs typeface="Times New Roman" pitchFamily="18" charset="0"/>
              </a:rPr>
              <a:t>操作系统大观园</a:t>
            </a:r>
          </a:p>
        </p:txBody>
      </p:sp>
      <p:sp>
        <p:nvSpPr>
          <p:cNvPr id="10" name="AutoShape 4" descr="http://t2.baidu.com/it/u=84655008,3749641459&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6" descr="http://t2.baidu.com/it/u=84655008,3749641459&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8" descr="http://t2.baidu.com/it/u=84655008,3749641459&amp;fm=0&amp;gp=0.jpg"/>
          <p:cNvSpPr>
            <a:spLocks noChangeAspect="1" noChangeArrowheads="1"/>
          </p:cNvSpPr>
          <p:nvPr/>
        </p:nvSpPr>
        <p:spPr bwMode="auto">
          <a:xfrm>
            <a:off x="117475" y="-441325"/>
            <a:ext cx="1333500" cy="923925"/>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3" descr="http://t1.baidu.com/it/u=811033320,2817483300&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16" descr="http://t2.baidu.com/it/u=4220085001,1250308324&amp;fm=52&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2400206"/>
            <a:ext cx="2286000" cy="1457325"/>
          </a:xfrm>
          <a:prstGeom prst="rect">
            <a:avLst/>
          </a:prstGeom>
        </p:spPr>
      </p:pic>
      <p:pic>
        <p:nvPicPr>
          <p:cNvPr id="28" name="图片 2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6175" y="4210473"/>
            <a:ext cx="2101850" cy="1996758"/>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1532" y="4242214"/>
            <a:ext cx="1645072" cy="1904820"/>
          </a:xfrm>
          <a:prstGeom prst="rect">
            <a:avLst/>
          </a:prstGeom>
        </p:spPr>
      </p:pic>
      <p:pic>
        <p:nvPicPr>
          <p:cNvPr id="3" name="图片 2"/>
          <p:cNvPicPr>
            <a:picLocks noChangeAspect="1"/>
          </p:cNvPicPr>
          <p:nvPr/>
        </p:nvPicPr>
        <p:blipFill>
          <a:blip r:embed="rId5"/>
          <a:stretch>
            <a:fillRect/>
          </a:stretch>
        </p:blipFill>
        <p:spPr>
          <a:xfrm>
            <a:off x="6117604" y="1063023"/>
            <a:ext cx="1498600" cy="863600"/>
          </a:xfrm>
          <a:prstGeom prst="rect">
            <a:avLst/>
          </a:prstGeom>
        </p:spPr>
      </p:pic>
      <p:pic>
        <p:nvPicPr>
          <p:cNvPr id="4" name="图片 3"/>
          <p:cNvPicPr>
            <a:picLocks noChangeAspect="1"/>
          </p:cNvPicPr>
          <p:nvPr/>
        </p:nvPicPr>
        <p:blipFill>
          <a:blip r:embed="rId6"/>
          <a:stretch>
            <a:fillRect/>
          </a:stretch>
        </p:blipFill>
        <p:spPr>
          <a:xfrm>
            <a:off x="946175" y="1063023"/>
            <a:ext cx="1447800" cy="901700"/>
          </a:xfrm>
          <a:prstGeom prst="rect">
            <a:avLst/>
          </a:prstGeom>
        </p:spPr>
      </p:pic>
      <p:pic>
        <p:nvPicPr>
          <p:cNvPr id="5" name="图片 4"/>
          <p:cNvPicPr>
            <a:picLocks noChangeAspect="1"/>
          </p:cNvPicPr>
          <p:nvPr/>
        </p:nvPicPr>
        <p:blipFill>
          <a:blip r:embed="rId7"/>
          <a:stretch>
            <a:fillRect/>
          </a:stretch>
        </p:blipFill>
        <p:spPr>
          <a:xfrm>
            <a:off x="3441104" y="1063023"/>
            <a:ext cx="1511300" cy="952500"/>
          </a:xfrm>
          <a:prstGeom prst="rect">
            <a:avLst/>
          </a:prstGeom>
        </p:spPr>
      </p:pic>
      <p:pic>
        <p:nvPicPr>
          <p:cNvPr id="6" name="图片 5"/>
          <p:cNvPicPr>
            <a:picLocks noChangeAspect="1"/>
          </p:cNvPicPr>
          <p:nvPr/>
        </p:nvPicPr>
        <p:blipFill>
          <a:blip r:embed="rId8"/>
          <a:stretch>
            <a:fillRect/>
          </a:stretch>
        </p:blipFill>
        <p:spPr>
          <a:xfrm>
            <a:off x="1050686" y="2457874"/>
            <a:ext cx="1358900" cy="1257300"/>
          </a:xfrm>
          <a:prstGeom prst="rect">
            <a:avLst/>
          </a:prstGeom>
        </p:spPr>
      </p:pic>
      <p:pic>
        <p:nvPicPr>
          <p:cNvPr id="7" name="图片 6"/>
          <p:cNvPicPr>
            <a:picLocks noChangeAspect="1"/>
          </p:cNvPicPr>
          <p:nvPr/>
        </p:nvPicPr>
        <p:blipFill>
          <a:blip r:embed="rId9"/>
          <a:stretch>
            <a:fillRect/>
          </a:stretch>
        </p:blipFill>
        <p:spPr>
          <a:xfrm>
            <a:off x="6200154" y="4210473"/>
            <a:ext cx="2832100" cy="1752600"/>
          </a:xfrm>
          <a:prstGeom prst="rect">
            <a:avLst/>
          </a:prstGeom>
        </p:spPr>
      </p:pic>
      <p:pic>
        <p:nvPicPr>
          <p:cNvPr id="8" name="图片 7">
            <a:extLst>
              <a:ext uri="{FF2B5EF4-FFF2-40B4-BE49-F238E27FC236}">
                <a16:creationId xmlns:a16="http://schemas.microsoft.com/office/drawing/2014/main" id="{721E0787-4969-044C-9A8D-DA710E3FBCC2}"/>
              </a:ext>
            </a:extLst>
          </p:cNvPr>
          <p:cNvPicPr>
            <a:picLocks noChangeAspect="1"/>
          </p:cNvPicPr>
          <p:nvPr/>
        </p:nvPicPr>
        <p:blipFill>
          <a:blip r:embed="rId10"/>
          <a:stretch>
            <a:fillRect/>
          </a:stretch>
        </p:blipFill>
        <p:spPr>
          <a:xfrm>
            <a:off x="6397454" y="2322303"/>
            <a:ext cx="1519808" cy="1613130"/>
          </a:xfrm>
          <a:prstGeom prst="rect">
            <a:avLst/>
          </a:prstGeom>
        </p:spPr>
      </p:pic>
    </p:spTree>
    <p:extLst>
      <p:ext uri="{BB962C8B-B14F-4D97-AF65-F5344CB8AC3E}">
        <p14:creationId xmlns:p14="http://schemas.microsoft.com/office/powerpoint/2010/main" val="258354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ircle(in)">
                                      <p:cBhvr>
                                        <p:cTn id="7" dur="2000"/>
                                        <p:tgtEl>
                                          <p:spTgt spid="25"/>
                                        </p:tgtEl>
                                      </p:cBhvr>
                                    </p:animEffect>
                                  </p:childTnLst>
                                </p:cTn>
                              </p:par>
                              <p:par>
                                <p:cTn id="8" presetID="6" presetClass="entr" presetSubtype="16"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circle(in)">
                                      <p:cBhvr>
                                        <p:cTn id="10" dur="2000"/>
                                        <p:tgtEl>
                                          <p:spTgt spid="28"/>
                                        </p:tgtEl>
                                      </p:cBhvr>
                                    </p:animEffect>
                                  </p:childTnLst>
                                </p:cTn>
                              </p:par>
                              <p:par>
                                <p:cTn id="11" presetID="6" presetClass="entr" presetSubtype="16"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circle(in)">
                                      <p:cBhvr>
                                        <p:cTn id="13"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66388-E984-404D-80A6-D6DE9020230E}"/>
              </a:ext>
            </a:extLst>
          </p:cNvPr>
          <p:cNvSpPr>
            <a:spLocks noGrp="1"/>
          </p:cNvSpPr>
          <p:nvPr>
            <p:ph type="title"/>
          </p:nvPr>
        </p:nvSpPr>
        <p:spPr/>
        <p:txBody>
          <a:bodyPr/>
          <a:lstStyle/>
          <a:p>
            <a:r>
              <a:rPr lang="en-US" altLang="zh-CN" dirty="0"/>
              <a:t>1.7.1</a:t>
            </a:r>
            <a:r>
              <a:rPr lang="zh-CN" altLang="en-US" dirty="0"/>
              <a:t> </a:t>
            </a:r>
            <a:r>
              <a:rPr lang="en-US" altLang="zh-CN" dirty="0"/>
              <a:t>Windows</a:t>
            </a:r>
            <a:r>
              <a:rPr lang="zh-CN" altLang="en-US" dirty="0"/>
              <a:t>系统</a:t>
            </a:r>
            <a:endParaRPr kumimoji="1" lang="zh-CN" altLang="en-US" dirty="0"/>
          </a:p>
        </p:txBody>
      </p:sp>
      <p:sp>
        <p:nvSpPr>
          <p:cNvPr id="3" name="内容占位符 2">
            <a:extLst>
              <a:ext uri="{FF2B5EF4-FFF2-40B4-BE49-F238E27FC236}">
                <a16:creationId xmlns:a16="http://schemas.microsoft.com/office/drawing/2014/main" id="{637A956E-7F23-6E4B-ABAC-1700E1C3F5CB}"/>
              </a:ext>
            </a:extLst>
          </p:cNvPr>
          <p:cNvSpPr>
            <a:spLocks noGrp="1"/>
          </p:cNvSpPr>
          <p:nvPr>
            <p:ph idx="1"/>
          </p:nvPr>
        </p:nvSpPr>
        <p:spPr>
          <a:xfrm>
            <a:off x="457200" y="1219200"/>
            <a:ext cx="8229600" cy="2137792"/>
          </a:xfrm>
        </p:spPr>
        <p:txBody>
          <a:bodyPr/>
          <a:lstStyle/>
          <a:p>
            <a:r>
              <a:rPr kumimoji="1" lang="en-US" altLang="zh-CN" dirty="0"/>
              <a:t>Windows</a:t>
            </a:r>
            <a:r>
              <a:rPr kumimoji="1" lang="zh-CN" altLang="en-US" dirty="0"/>
              <a:t>对象</a:t>
            </a:r>
            <a:endParaRPr kumimoji="1" lang="en-US" altLang="zh-CN" dirty="0"/>
          </a:p>
          <a:p>
            <a:pPr lvl="1"/>
            <a:r>
              <a:rPr kumimoji="1" lang="en-US" altLang="zh-CN" dirty="0"/>
              <a:t>Windows</a:t>
            </a:r>
            <a:r>
              <a:rPr kumimoji="1" lang="zh-CN" altLang="en-US" dirty="0"/>
              <a:t>内核用</a:t>
            </a:r>
            <a:r>
              <a:rPr kumimoji="1" lang="en-US" altLang="zh-CN" dirty="0"/>
              <a:t>C</a:t>
            </a:r>
            <a:r>
              <a:rPr kumimoji="1" lang="zh-CN" altLang="en-US" dirty="0"/>
              <a:t>语言编写，但是设计原理上大量采用了面向对象的思想。</a:t>
            </a:r>
            <a:endParaRPr kumimoji="1" lang="en-US" altLang="zh-CN" dirty="0"/>
          </a:p>
          <a:p>
            <a:pPr lvl="1"/>
            <a:r>
              <a:rPr kumimoji="1" lang="en-US" altLang="zh-CN" dirty="0"/>
              <a:t>Windows</a:t>
            </a:r>
            <a:r>
              <a:rPr kumimoji="1" lang="zh-CN" altLang="en-US" dirty="0"/>
              <a:t>使用的面向对象的思想包括：</a:t>
            </a:r>
            <a:endParaRPr kumimoji="1" lang="en-US" altLang="zh-CN" dirty="0"/>
          </a:p>
          <a:p>
            <a:pPr lvl="1"/>
            <a:endParaRPr kumimoji="1" lang="en-US" altLang="zh-CN" dirty="0"/>
          </a:p>
          <a:p>
            <a:endParaRPr kumimoji="1" lang="zh-CN" altLang="en-US" dirty="0"/>
          </a:p>
        </p:txBody>
      </p:sp>
      <p:graphicFrame>
        <p:nvGraphicFramePr>
          <p:cNvPr id="4" name="Diagram 3">
            <a:extLst>
              <a:ext uri="{FF2B5EF4-FFF2-40B4-BE49-F238E27FC236}">
                <a16:creationId xmlns:a16="http://schemas.microsoft.com/office/drawing/2014/main" id="{FC9D8189-C113-2F46-BA0D-9C3D7AEAB8B1}"/>
              </a:ext>
            </a:extLst>
          </p:cNvPr>
          <p:cNvGraphicFramePr/>
          <p:nvPr>
            <p:extLst>
              <p:ext uri="{D42A27DB-BD31-4B8C-83A1-F6EECF244321}">
                <p14:modId xmlns:p14="http://schemas.microsoft.com/office/powerpoint/2010/main" val="3542627523"/>
              </p:ext>
            </p:extLst>
          </p:nvPr>
        </p:nvGraphicFramePr>
        <p:xfrm>
          <a:off x="611560" y="2924944"/>
          <a:ext cx="8382000" cy="2952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3575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288C3C-B45C-684E-850D-F93042A45448}"/>
              </a:ext>
            </a:extLst>
          </p:cNvPr>
          <p:cNvSpPr>
            <a:spLocks noGrp="1"/>
          </p:cNvSpPr>
          <p:nvPr>
            <p:ph type="title"/>
          </p:nvPr>
        </p:nvSpPr>
        <p:spPr/>
        <p:txBody>
          <a:bodyPr/>
          <a:lstStyle/>
          <a:p>
            <a:r>
              <a:rPr kumimoji="1" lang="en-US" altLang="zh-CN" dirty="0"/>
              <a:t>1.7.2</a:t>
            </a:r>
            <a:r>
              <a:rPr kumimoji="1" lang="zh-CN" altLang="en-US" dirty="0"/>
              <a:t> 传统</a:t>
            </a:r>
            <a:r>
              <a:rPr kumimoji="1" lang="en-US" altLang="zh-CN" dirty="0"/>
              <a:t>UNIX</a:t>
            </a:r>
            <a:r>
              <a:rPr kumimoji="1" lang="zh-CN" altLang="en-US" dirty="0"/>
              <a:t>系统</a:t>
            </a:r>
          </a:p>
        </p:txBody>
      </p:sp>
      <p:sp>
        <p:nvSpPr>
          <p:cNvPr id="3" name="内容占位符 2">
            <a:extLst>
              <a:ext uri="{FF2B5EF4-FFF2-40B4-BE49-F238E27FC236}">
                <a16:creationId xmlns:a16="http://schemas.microsoft.com/office/drawing/2014/main" id="{2593F234-F3F8-9947-B42D-72C98F18BF87}"/>
              </a:ext>
            </a:extLst>
          </p:cNvPr>
          <p:cNvSpPr>
            <a:spLocks noGrp="1"/>
          </p:cNvSpPr>
          <p:nvPr>
            <p:ph idx="1"/>
          </p:nvPr>
        </p:nvSpPr>
        <p:spPr>
          <a:xfrm>
            <a:off x="34434" y="792163"/>
            <a:ext cx="8839200" cy="5589165"/>
          </a:xfrm>
          <a:noFill/>
        </p:spPr>
        <p:txBody>
          <a:bodyPr/>
          <a:lstStyle/>
          <a:p>
            <a:pPr marL="0" indent="0">
              <a:buNone/>
            </a:pPr>
            <a:r>
              <a:rPr lang="zh-CN" altLang="en-US" dirty="0"/>
              <a:t>传统</a:t>
            </a:r>
            <a:r>
              <a:rPr lang="en-US" altLang="zh-CN" dirty="0"/>
              <a:t>UNIX</a:t>
            </a:r>
            <a:r>
              <a:rPr lang="zh-CN" altLang="en-US" dirty="0"/>
              <a:t>的发展历程</a:t>
            </a:r>
            <a:endParaRPr lang="en-US" altLang="zh-CN" dirty="0"/>
          </a:p>
          <a:p>
            <a:r>
              <a:rPr lang="en-US" altLang="zh-CN" sz="2400" dirty="0"/>
              <a:t>Bell Labs</a:t>
            </a:r>
            <a:r>
              <a:rPr lang="zh-CN" altLang="en-US" sz="2400" dirty="0"/>
              <a:t>开发，</a:t>
            </a:r>
            <a:r>
              <a:rPr lang="en-US" altLang="zh-CN" sz="2400" dirty="0"/>
              <a:t>1970</a:t>
            </a:r>
            <a:r>
              <a:rPr lang="zh-CN" altLang="en-US" sz="2400" dirty="0"/>
              <a:t>年在</a:t>
            </a:r>
            <a:r>
              <a:rPr lang="en-US" altLang="zh-CN" sz="2400" dirty="0"/>
              <a:t>PDP-7 </a:t>
            </a:r>
            <a:r>
              <a:rPr lang="zh-CN" altLang="en-US" sz="2400" dirty="0"/>
              <a:t>上运行</a:t>
            </a:r>
            <a:endParaRPr lang="en-US" altLang="zh-CN" sz="2400" dirty="0"/>
          </a:p>
          <a:p>
            <a:r>
              <a:rPr lang="zh-CN" altLang="en-US" sz="2400" dirty="0"/>
              <a:t>吸收了很多</a:t>
            </a:r>
            <a:r>
              <a:rPr lang="en-US" altLang="zh-CN" sz="2400" dirty="0"/>
              <a:t>Multics</a:t>
            </a:r>
            <a:r>
              <a:rPr lang="zh-CN" altLang="en-US" sz="2400" dirty="0"/>
              <a:t>的思想</a:t>
            </a:r>
            <a:endParaRPr lang="en-US" altLang="zh-CN" sz="2400" dirty="0"/>
          </a:p>
          <a:p>
            <a:r>
              <a:rPr lang="en-US" altLang="zh-CN" sz="2400" dirty="0"/>
              <a:t>UNIX</a:t>
            </a:r>
            <a:r>
              <a:rPr lang="zh-CN" altLang="en-US" sz="2400" dirty="0"/>
              <a:t>移植到</a:t>
            </a:r>
            <a:r>
              <a:rPr lang="en-US" altLang="zh-CN" sz="2400" dirty="0"/>
              <a:t>PDP-11</a:t>
            </a:r>
            <a:r>
              <a:rPr lang="zh-CN" altLang="en-US" sz="2400" dirty="0"/>
              <a:t>是一个里程碑</a:t>
            </a:r>
            <a:r>
              <a:rPr lang="en-US" altLang="zh-CN" sz="2400" dirty="0"/>
              <a:t>milestone</a:t>
            </a:r>
            <a:r>
              <a:rPr lang="zh-CN" altLang="en-US" sz="2400" dirty="0"/>
              <a:t>，表明</a:t>
            </a:r>
            <a:r>
              <a:rPr lang="en-US" altLang="zh-CN" sz="2400" dirty="0"/>
              <a:t>UNIX</a:t>
            </a:r>
            <a:r>
              <a:rPr lang="zh-CN" altLang="en-US" sz="2400" dirty="0"/>
              <a:t>将可以适用于所有计算机</a:t>
            </a:r>
            <a:endParaRPr lang="en-US" altLang="zh-CN" sz="2400" dirty="0"/>
          </a:p>
          <a:p>
            <a:r>
              <a:rPr lang="zh-CN" altLang="en-US" sz="2400" dirty="0"/>
              <a:t>下一个</a:t>
            </a:r>
            <a:r>
              <a:rPr lang="en-US" altLang="zh-CN" sz="2400" dirty="0"/>
              <a:t>milestone</a:t>
            </a:r>
            <a:r>
              <a:rPr lang="zh-CN" altLang="en-US" sz="2400" dirty="0"/>
              <a:t>是用</a:t>
            </a:r>
            <a:r>
              <a:rPr lang="en-US" altLang="zh-CN" sz="2400" dirty="0"/>
              <a:t>C</a:t>
            </a:r>
            <a:r>
              <a:rPr lang="zh-CN" altLang="en-US" sz="2400" dirty="0"/>
              <a:t>语言重写</a:t>
            </a:r>
            <a:r>
              <a:rPr lang="en-US" altLang="zh-CN" sz="2400" dirty="0"/>
              <a:t>UNIX</a:t>
            </a:r>
            <a:r>
              <a:rPr lang="zh-CN" altLang="en-US" sz="2400" dirty="0"/>
              <a:t>，证明了使用高级语言编写系统代码的优点 </a:t>
            </a:r>
            <a:endParaRPr lang="en-US" altLang="zh-CN" sz="2000" b="0" dirty="0">
              <a:solidFill>
                <a:schemeClr val="tx1"/>
              </a:solidFill>
              <a:latin typeface="Arial" charset="0"/>
            </a:endParaRPr>
          </a:p>
          <a:p>
            <a:r>
              <a:rPr lang="en-US" altLang="zh-CN" sz="2400" b="1" dirty="0">
                <a:solidFill>
                  <a:schemeClr val="tx2"/>
                </a:solidFill>
                <a:latin typeface="+mn-lt"/>
                <a:ea typeface="+mn-ea"/>
                <a:cs typeface="+mn-cs"/>
              </a:rPr>
              <a:t>1974</a:t>
            </a:r>
            <a:r>
              <a:rPr lang="zh-CN" altLang="en-US" sz="2400" b="1" dirty="0">
                <a:solidFill>
                  <a:schemeClr val="tx2"/>
                </a:solidFill>
                <a:latin typeface="+mn-lt"/>
                <a:ea typeface="+mn-ea"/>
                <a:cs typeface="+mn-cs"/>
              </a:rPr>
              <a:t>年第一次出现在技术期刊中</a:t>
            </a:r>
            <a:endParaRPr lang="en-US" altLang="zh-CN" sz="2400" dirty="0"/>
          </a:p>
          <a:p>
            <a:r>
              <a:rPr lang="en-US" altLang="zh-CN" sz="2400" b="1" dirty="0">
                <a:solidFill>
                  <a:schemeClr val="tx2"/>
                </a:solidFill>
                <a:latin typeface="+mn-lt"/>
                <a:ea typeface="+mn-ea"/>
                <a:cs typeface="+mn-cs"/>
              </a:rPr>
              <a:t>1976</a:t>
            </a:r>
            <a:r>
              <a:rPr lang="zh-CN" altLang="en-US" sz="2400" b="1" dirty="0">
                <a:solidFill>
                  <a:schemeClr val="tx2"/>
                </a:solidFill>
                <a:latin typeface="+mn-lt"/>
                <a:ea typeface="+mn-ea"/>
                <a:cs typeface="+mn-cs"/>
              </a:rPr>
              <a:t>年正式在</a:t>
            </a:r>
            <a:r>
              <a:rPr lang="en-US" altLang="zh-CN" sz="2400" b="1" dirty="0">
                <a:solidFill>
                  <a:schemeClr val="tx2"/>
                </a:solidFill>
                <a:latin typeface="+mn-lt"/>
                <a:ea typeface="+mn-ea"/>
                <a:cs typeface="+mn-cs"/>
              </a:rPr>
              <a:t> Bell Lab</a:t>
            </a:r>
            <a:r>
              <a:rPr lang="zh-CN" altLang="en-US" sz="2400" b="1" dirty="0">
                <a:solidFill>
                  <a:schemeClr val="tx2"/>
                </a:solidFill>
                <a:latin typeface="+mn-lt"/>
                <a:ea typeface="+mn-ea"/>
                <a:cs typeface="+mn-cs"/>
              </a:rPr>
              <a:t>外</a:t>
            </a:r>
            <a:r>
              <a:rPr lang="zh-CN" altLang="en-US" sz="2400" dirty="0"/>
              <a:t>使用，</a:t>
            </a:r>
            <a:r>
              <a:rPr lang="en-US" altLang="zh-CN" sz="2400" dirty="0"/>
              <a:t>Version 6 </a:t>
            </a:r>
          </a:p>
          <a:p>
            <a:r>
              <a:rPr lang="en-US" altLang="zh-CN" sz="2400" dirty="0"/>
              <a:t>1978</a:t>
            </a:r>
            <a:r>
              <a:rPr lang="zh-CN" altLang="en-US" sz="2400" dirty="0"/>
              <a:t>年发布</a:t>
            </a:r>
            <a:r>
              <a:rPr lang="en-US" altLang="zh-CN" sz="2400" dirty="0"/>
              <a:t>Version 7, </a:t>
            </a:r>
            <a:r>
              <a:rPr lang="zh-CN" altLang="en-US" sz="2400" dirty="0"/>
              <a:t>是大多数现代操作系统的先驱</a:t>
            </a:r>
            <a:endParaRPr lang="en-US" altLang="zh-CN" sz="2400" dirty="0"/>
          </a:p>
          <a:p>
            <a:r>
              <a:rPr lang="zh-CN" altLang="en-US" sz="2400" dirty="0"/>
              <a:t>最重要的非</a:t>
            </a:r>
            <a:r>
              <a:rPr lang="en-US" altLang="zh-CN" sz="2400" dirty="0"/>
              <a:t>AT&amp;T </a:t>
            </a:r>
            <a:r>
              <a:rPr lang="zh-CN" altLang="en-US" sz="2400" dirty="0"/>
              <a:t>（</a:t>
            </a:r>
            <a:r>
              <a:rPr lang="en-US" altLang="zh-CN" sz="2400" dirty="0"/>
              <a:t>non-AT&amp;T</a:t>
            </a:r>
            <a:r>
              <a:rPr lang="zh-CN" altLang="en-US" sz="2400" dirty="0"/>
              <a:t>）</a:t>
            </a:r>
            <a:r>
              <a:rPr lang="en-US" altLang="zh-CN" sz="2400" dirty="0"/>
              <a:t> </a:t>
            </a:r>
            <a:r>
              <a:rPr lang="zh-CN" altLang="en-US" sz="2400" dirty="0"/>
              <a:t>系统是</a:t>
            </a:r>
            <a:r>
              <a:rPr lang="en-US" altLang="zh-CN" sz="2400" dirty="0"/>
              <a:t>UNIX BSD</a:t>
            </a:r>
            <a:endParaRPr kumimoji="1" lang="zh-CN" altLang="en-US" dirty="0"/>
          </a:p>
        </p:txBody>
      </p:sp>
    </p:spTree>
    <p:extLst>
      <p:ext uri="{BB962C8B-B14F-4D97-AF65-F5344CB8AC3E}">
        <p14:creationId xmlns:p14="http://schemas.microsoft.com/office/powerpoint/2010/main" val="6971160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1.7.2</a:t>
            </a:r>
            <a:r>
              <a:rPr kumimoji="1" lang="zh-CN" altLang="en-US" dirty="0"/>
              <a:t> 传统</a:t>
            </a:r>
            <a:r>
              <a:rPr kumimoji="1" lang="en-US" altLang="zh-CN" dirty="0"/>
              <a:t>UNIX</a:t>
            </a:r>
            <a:r>
              <a:rPr kumimoji="1" lang="zh-CN" altLang="en-US" dirty="0"/>
              <a:t>系统</a:t>
            </a:r>
            <a:endParaRPr lang="zh-CN" altLang="en-US" b="1" dirty="0">
              <a:latin typeface="Times New Roman" pitchFamily="18" charset="0"/>
              <a:ea typeface="黑体" pitchFamily="49" charset="-122"/>
              <a:cs typeface="Times New Roman" pitchFamily="18" charset="0"/>
            </a:endParaRPr>
          </a:p>
        </p:txBody>
      </p:sp>
      <p:sp>
        <p:nvSpPr>
          <p:cNvPr id="15" name="内容占位符 4"/>
          <p:cNvSpPr>
            <a:spLocks noGrp="1"/>
          </p:cNvSpPr>
          <p:nvPr>
            <p:ph idx="1"/>
          </p:nvPr>
        </p:nvSpPr>
        <p:spPr>
          <a:xfrm>
            <a:off x="2492" y="1145725"/>
            <a:ext cx="5936594" cy="4718304"/>
          </a:xfrm>
        </p:spPr>
        <p:txBody>
          <a:bodyPr>
            <a:normAutofit/>
          </a:bodyPr>
          <a:lstStyle/>
          <a:p>
            <a:r>
              <a:rPr lang="en-US" altLang="zh-CN" dirty="0" err="1"/>
              <a:t>MIT&amp;Bell</a:t>
            </a:r>
            <a:r>
              <a:rPr lang="en-US" altLang="zh-CN" dirty="0"/>
              <a:t>, CTSS, </a:t>
            </a:r>
            <a:r>
              <a:rPr lang="en-US" altLang="zh-CN" dirty="0" err="1"/>
              <a:t>Multics,UNIX</a:t>
            </a:r>
            <a:endParaRPr lang="en-US" altLang="zh-CN" dirty="0"/>
          </a:p>
          <a:p>
            <a:r>
              <a:rPr lang="en-US" altLang="zh-CN" dirty="0"/>
              <a:t>Kenneth Thompson  &amp; Dennis Ritchie @ Bell Labs</a:t>
            </a:r>
          </a:p>
          <a:p>
            <a:r>
              <a:rPr lang="en-US" altLang="zh-CN" dirty="0"/>
              <a:t>Unix, </a:t>
            </a:r>
            <a:r>
              <a:rPr lang="zh-CN" altLang="en-US" dirty="0"/>
              <a:t>基于</a:t>
            </a:r>
            <a:r>
              <a:rPr lang="en-US" altLang="zh-CN" dirty="0"/>
              <a:t>C</a:t>
            </a:r>
            <a:r>
              <a:rPr lang="zh-CN" altLang="en-US" dirty="0"/>
              <a:t>，</a:t>
            </a:r>
            <a:r>
              <a:rPr lang="en-US" altLang="zh-CN" dirty="0"/>
              <a:t>1973</a:t>
            </a:r>
          </a:p>
          <a:p>
            <a:r>
              <a:rPr lang="zh-CN" altLang="en-US" dirty="0"/>
              <a:t>唯一因为工程贡献共享获得图灵奖</a:t>
            </a:r>
            <a:endParaRPr lang="en-US" altLang="zh-CN" dirty="0"/>
          </a:p>
          <a:p>
            <a:endParaRPr lang="en-US" altLang="zh-CN" dirty="0"/>
          </a:p>
        </p:txBody>
      </p:sp>
      <p:pic>
        <p:nvPicPr>
          <p:cNvPr id="12" name="Picture 8"/>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887651" y="3654991"/>
            <a:ext cx="3064668" cy="2510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pic>
        <p:nvPicPr>
          <p:cNvPr id="13" name="Picture 2" descr="http://upload.wikimedia.org/wikipedia/commons/3/36/Ken_n_denni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9086" y="1145725"/>
            <a:ext cx="2961799" cy="192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 Box 8"/>
          <p:cNvSpPr txBox="1">
            <a:spLocks noChangeArrowheads="1"/>
          </p:cNvSpPr>
          <p:nvPr/>
        </p:nvSpPr>
        <p:spPr bwMode="auto">
          <a:xfrm>
            <a:off x="5869078" y="3074538"/>
            <a:ext cx="3213258" cy="3700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9" tIns="45719" rIns="91439" bIns="45719">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spcBef>
                <a:spcPct val="50000"/>
              </a:spcBef>
              <a:buClr>
                <a:srgbClr val="000000"/>
              </a:buClr>
              <a:buSzPct val="100000"/>
            </a:pPr>
            <a:r>
              <a:rPr lang="en-US" altLang="zh-CN" sz="1800" dirty="0">
                <a:solidFill>
                  <a:srgbClr val="800080"/>
                </a:solidFill>
              </a:rPr>
              <a:t>K. Thompson and D. Ritchie</a:t>
            </a:r>
          </a:p>
        </p:txBody>
      </p:sp>
    </p:spTree>
    <p:extLst>
      <p:ext uri="{BB962C8B-B14F-4D97-AF65-F5344CB8AC3E}">
        <p14:creationId xmlns:p14="http://schemas.microsoft.com/office/powerpoint/2010/main" val="261913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par>
                                <p:cTn id="8" presetID="6"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ircle(in)">
                                      <p:cBhvr>
                                        <p:cTn id="10" dur="2000"/>
                                        <p:tgtEl>
                                          <p:spTgt spid="13"/>
                                        </p:tgtEl>
                                      </p:cBhvr>
                                    </p:animEffect>
                                  </p:childTnLst>
                                </p:cTn>
                              </p:par>
                              <p:par>
                                <p:cTn id="11" presetID="6" presetClass="entr" presetSubtype="16"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circle(in)">
                                      <p:cBhvr>
                                        <p:cTn id="13" dur="20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15">
                                            <p:txEl>
                                              <p:pRg st="1" end="1"/>
                                            </p:txEl>
                                          </p:spTgt>
                                        </p:tgtEl>
                                        <p:attrNameLst>
                                          <p:attrName>style.visibility</p:attrName>
                                        </p:attrNameLst>
                                      </p:cBhvr>
                                      <p:to>
                                        <p:strVal val="visible"/>
                                      </p:to>
                                    </p:set>
                                    <p:anim calcmode="lin" valueType="num">
                                      <p:cBhvr additive="base">
                                        <p:cTn id="24" dur="500" fill="hold"/>
                                        <p:tgtEl>
                                          <p:spTgt spid="15">
                                            <p:txEl>
                                              <p:pRg st="1" end="1"/>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15">
                                            <p:txEl>
                                              <p:pRg st="2" end="2"/>
                                            </p:txEl>
                                          </p:spTgt>
                                        </p:tgtEl>
                                        <p:attrNameLst>
                                          <p:attrName>style.visibility</p:attrName>
                                        </p:attrNameLst>
                                      </p:cBhvr>
                                      <p:to>
                                        <p:strVal val="visible"/>
                                      </p:to>
                                    </p:set>
                                    <p:anim calcmode="lin" valueType="num">
                                      <p:cBhvr additive="base">
                                        <p:cTn id="30" dur="500" fill="hold"/>
                                        <p:tgtEl>
                                          <p:spTgt spid="15">
                                            <p:txEl>
                                              <p:pRg st="2" end="2"/>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15">
                                            <p:txEl>
                                              <p:pRg st="3" end="3"/>
                                            </p:txEl>
                                          </p:spTgt>
                                        </p:tgtEl>
                                        <p:attrNameLst>
                                          <p:attrName>style.visibility</p:attrName>
                                        </p:attrNameLst>
                                      </p:cBhvr>
                                      <p:to>
                                        <p:strVal val="visible"/>
                                      </p:to>
                                    </p:set>
                                    <p:anim calcmode="lin" valueType="num">
                                      <p:cBhvr additive="base">
                                        <p:cTn id="36" dur="500" fill="hold"/>
                                        <p:tgtEl>
                                          <p:spTgt spid="15">
                                            <p:txEl>
                                              <p:pRg st="3" end="3"/>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1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4"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1F53C-E5F7-314F-B152-1636B508BA7B}"/>
              </a:ext>
            </a:extLst>
          </p:cNvPr>
          <p:cNvSpPr>
            <a:spLocks noGrp="1"/>
          </p:cNvSpPr>
          <p:nvPr>
            <p:ph type="title"/>
          </p:nvPr>
        </p:nvSpPr>
        <p:spPr/>
        <p:txBody>
          <a:bodyPr/>
          <a:lstStyle/>
          <a:p>
            <a:r>
              <a:rPr kumimoji="1" lang="en-US" altLang="zh-CN" dirty="0"/>
              <a:t>1.7.2</a:t>
            </a:r>
            <a:r>
              <a:rPr kumimoji="1" lang="zh-CN" altLang="en-US" dirty="0"/>
              <a:t> 传统</a:t>
            </a:r>
            <a:r>
              <a:rPr kumimoji="1" lang="en-US" altLang="zh-CN" dirty="0"/>
              <a:t>UNIX</a:t>
            </a:r>
            <a:r>
              <a:rPr kumimoji="1" lang="zh-CN" altLang="en-US" dirty="0"/>
              <a:t>系统</a:t>
            </a:r>
          </a:p>
        </p:txBody>
      </p:sp>
      <p:pic>
        <p:nvPicPr>
          <p:cNvPr id="4" name="Picture 7" descr="f15.pdf">
            <a:extLst>
              <a:ext uri="{FF2B5EF4-FFF2-40B4-BE49-F238E27FC236}">
                <a16:creationId xmlns:a16="http://schemas.microsoft.com/office/drawing/2014/main" id="{A30D1459-7A68-824C-B0F2-807C3E3B8326}"/>
              </a:ext>
            </a:extLst>
          </p:cNvPr>
          <p:cNvPicPr>
            <a:picLocks noChangeAspect="1"/>
          </p:cNvPicPr>
          <p:nvPr/>
        </p:nvPicPr>
        <p:blipFill rotWithShape="1">
          <a:blip r:embed="rId2"/>
          <a:srcRect t="18182" b="19789"/>
          <a:stretch/>
        </p:blipFill>
        <p:spPr>
          <a:xfrm>
            <a:off x="1115616" y="1124744"/>
            <a:ext cx="6885384" cy="5451667"/>
          </a:xfrm>
          <a:prstGeom prst="rect">
            <a:avLst/>
          </a:prstGeom>
        </p:spPr>
      </p:pic>
      <p:sp>
        <p:nvSpPr>
          <p:cNvPr id="5" name="文本框 4">
            <a:extLst>
              <a:ext uri="{FF2B5EF4-FFF2-40B4-BE49-F238E27FC236}">
                <a16:creationId xmlns:a16="http://schemas.microsoft.com/office/drawing/2014/main" id="{4CA1104C-28E3-A24F-905E-CF646309CEC9}"/>
              </a:ext>
            </a:extLst>
          </p:cNvPr>
          <p:cNvSpPr txBox="1"/>
          <p:nvPr/>
        </p:nvSpPr>
        <p:spPr>
          <a:xfrm>
            <a:off x="395536" y="1124744"/>
            <a:ext cx="2808312" cy="523220"/>
          </a:xfrm>
          <a:prstGeom prst="rect">
            <a:avLst/>
          </a:prstGeom>
          <a:noFill/>
        </p:spPr>
        <p:txBody>
          <a:bodyPr wrap="square" rtlCol="0">
            <a:spAutoFit/>
          </a:bodyPr>
          <a:lstStyle/>
          <a:p>
            <a:r>
              <a:rPr kumimoji="1" lang="en-US" altLang="zh-CN" sz="2800" dirty="0">
                <a:solidFill>
                  <a:schemeClr val="tx2"/>
                </a:solidFill>
                <a:latin typeface="+mn-lt"/>
                <a:ea typeface="+mn-ea"/>
              </a:rPr>
              <a:t>UNIX</a:t>
            </a:r>
            <a:r>
              <a:rPr kumimoji="1" lang="zh-CN" altLang="en-US" sz="2800" dirty="0">
                <a:solidFill>
                  <a:schemeClr val="tx2"/>
                </a:solidFill>
                <a:latin typeface="+mn-lt"/>
                <a:ea typeface="+mn-ea"/>
              </a:rPr>
              <a:t>体系结构</a:t>
            </a:r>
          </a:p>
        </p:txBody>
      </p:sp>
    </p:spTree>
    <p:extLst>
      <p:ext uri="{BB962C8B-B14F-4D97-AF65-F5344CB8AC3E}">
        <p14:creationId xmlns:p14="http://schemas.microsoft.com/office/powerpoint/2010/main" val="42824046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16D8E-2122-9E4C-9CBA-7C1967868432}"/>
              </a:ext>
            </a:extLst>
          </p:cNvPr>
          <p:cNvSpPr>
            <a:spLocks noGrp="1"/>
          </p:cNvSpPr>
          <p:nvPr>
            <p:ph type="title"/>
          </p:nvPr>
        </p:nvSpPr>
        <p:spPr/>
        <p:txBody>
          <a:bodyPr/>
          <a:lstStyle/>
          <a:p>
            <a:r>
              <a:rPr kumimoji="1" lang="en-US" altLang="zh-CN" dirty="0"/>
              <a:t>1.7.2</a:t>
            </a:r>
            <a:r>
              <a:rPr kumimoji="1" lang="zh-CN" altLang="en-US" dirty="0"/>
              <a:t> 传统</a:t>
            </a:r>
            <a:r>
              <a:rPr kumimoji="1" lang="en-US" altLang="zh-CN" dirty="0"/>
              <a:t>UNIX</a:t>
            </a:r>
            <a:r>
              <a:rPr kumimoji="1" lang="zh-CN" altLang="en-US" dirty="0"/>
              <a:t>系统</a:t>
            </a:r>
          </a:p>
        </p:txBody>
      </p:sp>
      <p:sp>
        <p:nvSpPr>
          <p:cNvPr id="3" name="内容占位符 2">
            <a:extLst>
              <a:ext uri="{FF2B5EF4-FFF2-40B4-BE49-F238E27FC236}">
                <a16:creationId xmlns:a16="http://schemas.microsoft.com/office/drawing/2014/main" id="{CCC2D526-5E14-A547-A413-47A4274326DB}"/>
              </a:ext>
            </a:extLst>
          </p:cNvPr>
          <p:cNvSpPr>
            <a:spLocks noGrp="1"/>
          </p:cNvSpPr>
          <p:nvPr>
            <p:ph idx="1"/>
          </p:nvPr>
        </p:nvSpPr>
        <p:spPr>
          <a:xfrm>
            <a:off x="107504" y="818033"/>
            <a:ext cx="3096344" cy="1273696"/>
          </a:xfrm>
        </p:spPr>
        <p:txBody>
          <a:bodyPr/>
          <a:lstStyle/>
          <a:p>
            <a:r>
              <a:rPr kumimoji="1" lang="zh-CN" altLang="en-US" dirty="0"/>
              <a:t>传统</a:t>
            </a:r>
            <a:r>
              <a:rPr kumimoji="1" lang="en-US" altLang="zh-CN" dirty="0"/>
              <a:t>UNIX</a:t>
            </a:r>
            <a:r>
              <a:rPr kumimoji="1" lang="zh-CN" altLang="en-US" dirty="0"/>
              <a:t>内核</a:t>
            </a:r>
          </a:p>
        </p:txBody>
      </p:sp>
      <p:pic>
        <p:nvPicPr>
          <p:cNvPr id="5" name="Picture 4" descr="f16.pdf">
            <a:extLst>
              <a:ext uri="{FF2B5EF4-FFF2-40B4-BE49-F238E27FC236}">
                <a16:creationId xmlns:a16="http://schemas.microsoft.com/office/drawing/2014/main" id="{7544A5F7-73F9-CB4A-97F3-6F59A8617223}"/>
              </a:ext>
            </a:extLst>
          </p:cNvPr>
          <p:cNvPicPr>
            <a:picLocks noChangeAspect="1"/>
          </p:cNvPicPr>
          <p:nvPr/>
        </p:nvPicPr>
        <p:blipFill rotWithShape="1">
          <a:blip r:embed="rId2"/>
          <a:srcRect l="18125" t="10909" r="15370" b="22325"/>
          <a:stretch/>
        </p:blipFill>
        <p:spPr>
          <a:xfrm>
            <a:off x="1763688" y="1052736"/>
            <a:ext cx="5976664" cy="5476600"/>
          </a:xfrm>
          <a:prstGeom prst="rect">
            <a:avLst/>
          </a:prstGeom>
        </p:spPr>
      </p:pic>
    </p:spTree>
    <p:extLst>
      <p:ext uri="{BB962C8B-B14F-4D97-AF65-F5344CB8AC3E}">
        <p14:creationId xmlns:p14="http://schemas.microsoft.com/office/powerpoint/2010/main" val="456504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E5F61-6313-B74B-B3BF-705C4F14385A}"/>
              </a:ext>
            </a:extLst>
          </p:cNvPr>
          <p:cNvSpPr>
            <a:spLocks noGrp="1"/>
          </p:cNvSpPr>
          <p:nvPr>
            <p:ph type="title"/>
          </p:nvPr>
        </p:nvSpPr>
        <p:spPr/>
        <p:txBody>
          <a:bodyPr/>
          <a:lstStyle/>
          <a:p>
            <a:r>
              <a:rPr kumimoji="1" lang="en-US" altLang="zh-CN" dirty="0"/>
              <a:t>1.7.3</a:t>
            </a:r>
            <a:r>
              <a:rPr kumimoji="1" lang="zh-CN" altLang="en-US" dirty="0"/>
              <a:t> 现代</a:t>
            </a:r>
            <a:r>
              <a:rPr kumimoji="1" lang="en-US" altLang="zh-CN" dirty="0"/>
              <a:t>UNIX</a:t>
            </a:r>
            <a:r>
              <a:rPr kumimoji="1" lang="zh-CN" altLang="en-US" dirty="0"/>
              <a:t>系统</a:t>
            </a:r>
          </a:p>
        </p:txBody>
      </p:sp>
      <p:pic>
        <p:nvPicPr>
          <p:cNvPr id="4" name="Picture 7" descr="f17.pdf">
            <a:extLst>
              <a:ext uri="{FF2B5EF4-FFF2-40B4-BE49-F238E27FC236}">
                <a16:creationId xmlns:a16="http://schemas.microsoft.com/office/drawing/2014/main" id="{7A78FC20-0F93-6C46-A358-AF9278B133ED}"/>
              </a:ext>
            </a:extLst>
          </p:cNvPr>
          <p:cNvPicPr>
            <a:picLocks noChangeAspect="1"/>
          </p:cNvPicPr>
          <p:nvPr/>
        </p:nvPicPr>
        <p:blipFill rotWithShape="1">
          <a:blip r:embed="rId2"/>
          <a:srcRect l="12114" t="3670" r="12276" b="11675"/>
          <a:stretch/>
        </p:blipFill>
        <p:spPr>
          <a:xfrm>
            <a:off x="1215243" y="1313384"/>
            <a:ext cx="6785757" cy="5544616"/>
          </a:xfrm>
          <a:prstGeom prst="rect">
            <a:avLst/>
          </a:prstGeom>
          <a:solidFill>
            <a:schemeClr val="bg1"/>
          </a:solidFill>
        </p:spPr>
      </p:pic>
      <p:sp>
        <p:nvSpPr>
          <p:cNvPr id="3" name="内容占位符 2">
            <a:extLst>
              <a:ext uri="{FF2B5EF4-FFF2-40B4-BE49-F238E27FC236}">
                <a16:creationId xmlns:a16="http://schemas.microsoft.com/office/drawing/2014/main" id="{D19B15A8-54ED-DB45-9CC4-CDFCEE7C248F}"/>
              </a:ext>
            </a:extLst>
          </p:cNvPr>
          <p:cNvSpPr>
            <a:spLocks noGrp="1"/>
          </p:cNvSpPr>
          <p:nvPr>
            <p:ph idx="1"/>
          </p:nvPr>
        </p:nvSpPr>
        <p:spPr>
          <a:xfrm>
            <a:off x="107504" y="928564"/>
            <a:ext cx="8229600" cy="769640"/>
          </a:xfrm>
        </p:spPr>
        <p:txBody>
          <a:bodyPr/>
          <a:lstStyle/>
          <a:p>
            <a:r>
              <a:rPr kumimoji="1" lang="zh-CN" altLang="en-US" dirty="0"/>
              <a:t>现代</a:t>
            </a:r>
            <a:r>
              <a:rPr kumimoji="1" lang="en-US" altLang="zh-CN" dirty="0"/>
              <a:t>UNIX</a:t>
            </a:r>
            <a:r>
              <a:rPr kumimoji="1" lang="zh-CN" altLang="en-US" dirty="0"/>
              <a:t>内核</a:t>
            </a:r>
          </a:p>
        </p:txBody>
      </p:sp>
    </p:spTree>
    <p:extLst>
      <p:ext uri="{BB962C8B-B14F-4D97-AF65-F5344CB8AC3E}">
        <p14:creationId xmlns:p14="http://schemas.microsoft.com/office/powerpoint/2010/main" val="25138321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665925-B2DB-594E-AE18-2883C272AEF6}"/>
              </a:ext>
            </a:extLst>
          </p:cNvPr>
          <p:cNvSpPr>
            <a:spLocks noGrp="1"/>
          </p:cNvSpPr>
          <p:nvPr>
            <p:ph type="title"/>
          </p:nvPr>
        </p:nvSpPr>
        <p:spPr/>
        <p:txBody>
          <a:bodyPr/>
          <a:lstStyle/>
          <a:p>
            <a:r>
              <a:rPr kumimoji="1" lang="en-US" altLang="zh-CN" dirty="0"/>
              <a:t>1.7.3</a:t>
            </a:r>
            <a:r>
              <a:rPr kumimoji="1" lang="zh-CN" altLang="en-US" dirty="0"/>
              <a:t> 现代</a:t>
            </a:r>
            <a:r>
              <a:rPr kumimoji="1" lang="en-US" altLang="zh-CN" dirty="0"/>
              <a:t>UNIX</a:t>
            </a:r>
            <a:r>
              <a:rPr kumimoji="1" lang="zh-CN" altLang="en-US" dirty="0"/>
              <a:t>系统</a:t>
            </a:r>
          </a:p>
        </p:txBody>
      </p:sp>
      <p:sp>
        <p:nvSpPr>
          <p:cNvPr id="3" name="内容占位符 2">
            <a:extLst>
              <a:ext uri="{FF2B5EF4-FFF2-40B4-BE49-F238E27FC236}">
                <a16:creationId xmlns:a16="http://schemas.microsoft.com/office/drawing/2014/main" id="{B49ED654-9124-B14C-8959-AFB97075262F}"/>
              </a:ext>
            </a:extLst>
          </p:cNvPr>
          <p:cNvSpPr>
            <a:spLocks noGrp="1"/>
          </p:cNvSpPr>
          <p:nvPr>
            <p:ph idx="1"/>
          </p:nvPr>
        </p:nvSpPr>
        <p:spPr>
          <a:xfrm>
            <a:off x="304800" y="824551"/>
            <a:ext cx="8587680" cy="4953000"/>
          </a:xfrm>
        </p:spPr>
        <p:txBody>
          <a:bodyPr/>
          <a:lstStyle/>
          <a:p>
            <a:pPr marL="0" indent="0">
              <a:buNone/>
            </a:pPr>
            <a:r>
              <a:rPr lang="en-US" altLang="zh-CN" dirty="0">
                <a:ln w="1905"/>
                <a:solidFill>
                  <a:schemeClr val="accent1">
                    <a:lumMod val="75000"/>
                  </a:schemeClr>
                </a:solidFill>
                <a:effectLst>
                  <a:innerShdw blurRad="69850" dist="43180" dir="5400000">
                    <a:srgbClr val="000000">
                      <a:alpha val="65000"/>
                    </a:srgbClr>
                  </a:innerShdw>
                </a:effectLst>
              </a:rPr>
              <a:t>SVR4 (System V Release 4)</a:t>
            </a:r>
          </a:p>
          <a:p>
            <a:r>
              <a:rPr lang="en-US" altLang="zh-CN" dirty="0">
                <a:ln w="1905"/>
                <a:solidFill>
                  <a:schemeClr val="accent1">
                    <a:lumMod val="75000"/>
                  </a:schemeClr>
                </a:solidFill>
                <a:effectLst>
                  <a:innerShdw blurRad="69850" dist="43180" dir="5400000">
                    <a:srgbClr val="000000">
                      <a:alpha val="65000"/>
                    </a:srgbClr>
                  </a:innerShdw>
                </a:effectLst>
              </a:rPr>
              <a:t> </a:t>
            </a:r>
            <a:r>
              <a:rPr lang="zh-CN" altLang="en-US" sz="2400" dirty="0">
                <a:ln w="1905"/>
                <a:effectLst>
                  <a:innerShdw blurRad="69850" dist="43180" dir="5400000">
                    <a:srgbClr val="000000">
                      <a:alpha val="65000"/>
                    </a:srgbClr>
                  </a:innerShdw>
                </a:effectLst>
              </a:rPr>
              <a:t>由</a:t>
            </a:r>
            <a:r>
              <a:rPr lang="en-US" altLang="zh-CN" sz="2400" dirty="0"/>
              <a:t>AT&amp;T </a:t>
            </a:r>
            <a:r>
              <a:rPr lang="zh-CN" altLang="en-US" sz="2400" dirty="0"/>
              <a:t>和</a:t>
            </a:r>
            <a:r>
              <a:rPr lang="en-US" altLang="zh-CN" sz="2400" dirty="0"/>
              <a:t>Sun </a:t>
            </a:r>
            <a:r>
              <a:rPr lang="zh-CN" altLang="en-US" sz="2400" dirty="0"/>
              <a:t>共同开发</a:t>
            </a:r>
            <a:endParaRPr lang="en-US" altLang="zh-CN" sz="2400" dirty="0"/>
          </a:p>
          <a:p>
            <a:r>
              <a:rPr lang="zh-CN" altLang="en-US" sz="2400" dirty="0"/>
              <a:t>结合了</a:t>
            </a:r>
            <a:r>
              <a:rPr lang="en-US" altLang="zh-CN" sz="2400" dirty="0"/>
              <a:t>SVR3, 4.3BSD, Microsoft </a:t>
            </a:r>
            <a:r>
              <a:rPr lang="en-US" altLang="zh-CN" sz="2400" dirty="0" err="1"/>
              <a:t>Xenix</a:t>
            </a:r>
            <a:r>
              <a:rPr lang="en-US" altLang="zh-CN" sz="2400" dirty="0"/>
              <a:t> System V</a:t>
            </a:r>
            <a:r>
              <a:rPr lang="zh-CN" altLang="en-US" sz="2400" dirty="0"/>
              <a:t>和</a:t>
            </a:r>
            <a:r>
              <a:rPr lang="en-US" altLang="zh-CN" sz="2400" dirty="0"/>
              <a:t>SunOS</a:t>
            </a:r>
          </a:p>
          <a:p>
            <a:pPr lvl="1"/>
            <a:r>
              <a:rPr lang="en-US" altLang="zh-CN" sz="2000" dirty="0">
                <a:latin typeface="+mn-lt"/>
                <a:ea typeface="+mn-ea"/>
              </a:rPr>
              <a:t>SVR4</a:t>
            </a:r>
            <a:r>
              <a:rPr lang="zh-CN" altLang="en-US" sz="2000" dirty="0">
                <a:latin typeface="+mn-lt"/>
                <a:ea typeface="+mn-ea"/>
              </a:rPr>
              <a:t>吸取了商业和学院设计者的成果，是最重要的</a:t>
            </a:r>
            <a:r>
              <a:rPr lang="en-US" altLang="zh-CN" sz="2000" dirty="0">
                <a:latin typeface="+mn-lt"/>
                <a:ea typeface="+mn-ea"/>
              </a:rPr>
              <a:t>UNIX</a:t>
            </a:r>
            <a:r>
              <a:rPr lang="zh-CN" altLang="en-US" sz="2000" dirty="0">
                <a:latin typeface="+mn-lt"/>
                <a:ea typeface="+mn-ea"/>
              </a:rPr>
              <a:t>变体</a:t>
            </a:r>
            <a:endParaRPr lang="en-US" altLang="zh-CN" sz="2000" dirty="0">
              <a:latin typeface="+mn-lt"/>
              <a:ea typeface="+mn-ea"/>
            </a:endParaRPr>
          </a:p>
          <a:p>
            <a:r>
              <a:rPr lang="zh-CN" altLang="en-US" sz="2400" dirty="0"/>
              <a:t>发布的新特性包括</a:t>
            </a:r>
            <a:endParaRPr lang="en-US" altLang="zh-CN" sz="2400" dirty="0"/>
          </a:p>
          <a:p>
            <a:pPr lvl="2"/>
            <a:r>
              <a:rPr lang="zh-CN" altLang="en-US" sz="2000" dirty="0">
                <a:latin typeface="+mn-lt"/>
                <a:ea typeface="+mn-ea"/>
              </a:rPr>
              <a:t>实时处理支持</a:t>
            </a:r>
            <a:r>
              <a:rPr lang="en-US" altLang="zh-CN" sz="2000" dirty="0">
                <a:latin typeface="+mn-lt"/>
                <a:ea typeface="+mn-ea"/>
              </a:rPr>
              <a:t>real-time processing support</a:t>
            </a:r>
          </a:p>
          <a:p>
            <a:pPr lvl="2"/>
            <a:r>
              <a:rPr lang="zh-CN" altLang="en-US" sz="2000" dirty="0">
                <a:latin typeface="+mn-lt"/>
                <a:ea typeface="+mn-ea"/>
              </a:rPr>
              <a:t>进程调度分类</a:t>
            </a:r>
            <a:r>
              <a:rPr lang="en-US" altLang="zh-CN" sz="2000" dirty="0">
                <a:latin typeface="+mn-lt"/>
                <a:ea typeface="+mn-ea"/>
              </a:rPr>
              <a:t>process scheduling classes</a:t>
            </a:r>
          </a:p>
          <a:p>
            <a:pPr lvl="2"/>
            <a:r>
              <a:rPr lang="zh-CN" altLang="en-US" sz="2000" dirty="0">
                <a:latin typeface="+mn-lt"/>
                <a:ea typeface="+mn-ea"/>
              </a:rPr>
              <a:t>动态分配数据结构</a:t>
            </a:r>
            <a:r>
              <a:rPr lang="en-US" altLang="zh-CN" sz="2000" dirty="0">
                <a:latin typeface="+mn-lt"/>
                <a:ea typeface="+mn-ea"/>
              </a:rPr>
              <a:t>dynamically allocated data structures</a:t>
            </a:r>
          </a:p>
          <a:p>
            <a:pPr lvl="2"/>
            <a:r>
              <a:rPr lang="zh-CN" altLang="en-US" sz="2000" dirty="0">
                <a:latin typeface="+mn-lt"/>
                <a:ea typeface="+mn-ea"/>
              </a:rPr>
              <a:t>虚拟内存管理</a:t>
            </a:r>
            <a:r>
              <a:rPr lang="en-US" altLang="zh-CN" sz="2000" dirty="0">
                <a:latin typeface="+mn-lt"/>
                <a:ea typeface="+mn-ea"/>
              </a:rPr>
              <a:t>virtual memory management</a:t>
            </a:r>
          </a:p>
          <a:p>
            <a:pPr lvl="2"/>
            <a:r>
              <a:rPr lang="zh-CN" altLang="en-US" sz="2000" dirty="0">
                <a:latin typeface="+mn-lt"/>
                <a:ea typeface="+mn-ea"/>
              </a:rPr>
              <a:t>虚拟文件系统</a:t>
            </a:r>
            <a:r>
              <a:rPr lang="en-US" altLang="zh-CN" sz="2000" dirty="0">
                <a:latin typeface="+mn-lt"/>
                <a:ea typeface="+mn-ea"/>
              </a:rPr>
              <a:t>virtual file system</a:t>
            </a:r>
          </a:p>
          <a:p>
            <a:pPr lvl="2"/>
            <a:r>
              <a:rPr lang="zh-CN" altLang="en-US" sz="2000" dirty="0">
                <a:latin typeface="+mn-lt"/>
                <a:ea typeface="+mn-ea"/>
              </a:rPr>
              <a:t>可抢占的内核</a:t>
            </a:r>
            <a:r>
              <a:rPr lang="en-US" altLang="zh-CN" sz="2000" dirty="0">
                <a:latin typeface="+mn-lt"/>
                <a:ea typeface="+mn-ea"/>
              </a:rPr>
              <a:t>preemptive kernel</a:t>
            </a:r>
            <a:endParaRPr kumimoji="1" lang="zh-CN" altLang="en-US" dirty="0">
              <a:latin typeface="+mn-lt"/>
              <a:ea typeface="+mn-ea"/>
            </a:endParaRPr>
          </a:p>
        </p:txBody>
      </p:sp>
    </p:spTree>
    <p:extLst>
      <p:ext uri="{BB962C8B-B14F-4D97-AF65-F5344CB8AC3E}">
        <p14:creationId xmlns:p14="http://schemas.microsoft.com/office/powerpoint/2010/main" val="30015246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0B054-1694-8547-9BCB-D99C13BD62BD}"/>
              </a:ext>
            </a:extLst>
          </p:cNvPr>
          <p:cNvSpPr>
            <a:spLocks noGrp="1"/>
          </p:cNvSpPr>
          <p:nvPr>
            <p:ph type="title"/>
          </p:nvPr>
        </p:nvSpPr>
        <p:spPr/>
        <p:txBody>
          <a:bodyPr/>
          <a:lstStyle/>
          <a:p>
            <a:r>
              <a:rPr kumimoji="1" lang="en-US" altLang="zh-CN" dirty="0"/>
              <a:t>1.7.3</a:t>
            </a:r>
            <a:r>
              <a:rPr kumimoji="1" lang="zh-CN" altLang="en-US" dirty="0"/>
              <a:t> 现代</a:t>
            </a:r>
            <a:r>
              <a:rPr kumimoji="1" lang="en-US" altLang="zh-CN" dirty="0"/>
              <a:t>UNIX</a:t>
            </a:r>
            <a:r>
              <a:rPr kumimoji="1" lang="zh-CN" altLang="en-US" dirty="0"/>
              <a:t>系统</a:t>
            </a:r>
          </a:p>
        </p:txBody>
      </p:sp>
      <p:sp>
        <p:nvSpPr>
          <p:cNvPr id="3" name="内容占位符 2">
            <a:extLst>
              <a:ext uri="{FF2B5EF4-FFF2-40B4-BE49-F238E27FC236}">
                <a16:creationId xmlns:a16="http://schemas.microsoft.com/office/drawing/2014/main" id="{38AB90EA-1586-6C4B-9E4B-D933B82D4FEF}"/>
              </a:ext>
            </a:extLst>
          </p:cNvPr>
          <p:cNvSpPr>
            <a:spLocks noGrp="1"/>
          </p:cNvSpPr>
          <p:nvPr>
            <p:ph idx="1"/>
          </p:nvPr>
        </p:nvSpPr>
        <p:spPr>
          <a:xfrm>
            <a:off x="304800" y="798715"/>
            <a:ext cx="8229600" cy="4953000"/>
          </a:xfrm>
        </p:spPr>
        <p:txBody>
          <a:bodyPr/>
          <a:lstStyle/>
          <a:p>
            <a:pPr marL="0" indent="0">
              <a:buNone/>
            </a:pPr>
            <a:r>
              <a:rPr lang="en-US" altLang="zh-CN" dirty="0">
                <a:solidFill>
                  <a:srgbClr val="C00000"/>
                </a:solidFill>
              </a:rPr>
              <a:t>BSD(Berkeley Software Distribution)</a:t>
            </a:r>
          </a:p>
          <a:p>
            <a:r>
              <a:rPr lang="en-US" altLang="zh-CN" dirty="0"/>
              <a:t>4.xBSD </a:t>
            </a:r>
            <a:r>
              <a:rPr lang="zh-CN" altLang="en-US" dirty="0"/>
              <a:t>在高校中广泛使用，是很多商业</a:t>
            </a:r>
            <a:r>
              <a:rPr lang="en-US" altLang="zh-CN" dirty="0"/>
              <a:t>UNIX</a:t>
            </a:r>
            <a:r>
              <a:rPr lang="zh-CN" altLang="en-US" dirty="0"/>
              <a:t>的基础</a:t>
            </a:r>
            <a:endParaRPr lang="en-US" altLang="zh-CN" dirty="0"/>
          </a:p>
          <a:p>
            <a:r>
              <a:rPr lang="en-US" altLang="zh-CN" dirty="0"/>
              <a:t>4.4BSD </a:t>
            </a:r>
            <a:r>
              <a:rPr lang="zh-CN" altLang="en-US" dirty="0"/>
              <a:t>是</a:t>
            </a:r>
            <a:r>
              <a:rPr lang="en-US" altLang="zh-CN" dirty="0"/>
              <a:t>Berkeley </a:t>
            </a:r>
            <a:r>
              <a:rPr lang="zh-CN" altLang="en-US" dirty="0"/>
              <a:t>发布的</a:t>
            </a:r>
            <a:r>
              <a:rPr lang="en-US" altLang="zh-CN" dirty="0"/>
              <a:t>BSD</a:t>
            </a:r>
            <a:r>
              <a:rPr lang="zh-CN" altLang="en-US" dirty="0"/>
              <a:t>的最后版本</a:t>
            </a:r>
            <a:endParaRPr lang="en-US" altLang="zh-CN" dirty="0"/>
          </a:p>
          <a:p>
            <a:pPr lvl="2"/>
            <a:r>
              <a:rPr lang="zh-CN" altLang="en-US" dirty="0"/>
              <a:t>是</a:t>
            </a:r>
            <a:r>
              <a:rPr lang="en-US" altLang="zh-CN" dirty="0"/>
              <a:t>4.3BSD</a:t>
            </a:r>
            <a:r>
              <a:rPr lang="zh-CN" altLang="en-US" dirty="0"/>
              <a:t>的重要升级</a:t>
            </a:r>
            <a:endParaRPr lang="en-US" altLang="zh-CN" dirty="0"/>
          </a:p>
          <a:p>
            <a:pPr lvl="2"/>
            <a:r>
              <a:rPr lang="zh-CN" altLang="en-US" dirty="0"/>
              <a:t>包括：新的虚存系统，改变了内核结构，增强了一些其他特性 </a:t>
            </a:r>
            <a:endParaRPr lang="en-US" altLang="zh-CN" dirty="0"/>
          </a:p>
          <a:p>
            <a:r>
              <a:rPr lang="en-US" altLang="zh-CN" dirty="0"/>
              <a:t>FreeBSD</a:t>
            </a:r>
          </a:p>
          <a:p>
            <a:pPr lvl="2"/>
            <a:r>
              <a:rPr lang="zh-CN" altLang="en-US" dirty="0"/>
              <a:t>应用最广且被文档记录最好的版本之一</a:t>
            </a:r>
            <a:endParaRPr lang="en-US" altLang="zh-CN" dirty="0"/>
          </a:p>
          <a:p>
            <a:pPr lvl="2"/>
            <a:r>
              <a:rPr lang="zh-CN" altLang="en-US" dirty="0"/>
              <a:t>常用与互联网服务器和防火墙和一些嵌入式设备</a:t>
            </a:r>
            <a:endParaRPr lang="en-US" altLang="zh-CN" dirty="0"/>
          </a:p>
          <a:p>
            <a:pPr lvl="2"/>
            <a:r>
              <a:rPr lang="en-US" altLang="zh-CN" dirty="0"/>
              <a:t>Mac OS X </a:t>
            </a:r>
            <a:r>
              <a:rPr lang="zh-CN" altLang="en-US" dirty="0"/>
              <a:t>基于</a:t>
            </a:r>
            <a:r>
              <a:rPr lang="en-US" altLang="zh-CN" dirty="0"/>
              <a:t>FreeBSD 5.0 and the Mach 3.0 </a:t>
            </a:r>
            <a:r>
              <a:rPr lang="zh-CN" altLang="en-US" dirty="0"/>
              <a:t>内核</a:t>
            </a:r>
            <a:endParaRPr lang="en-US" altLang="zh-CN" dirty="0"/>
          </a:p>
          <a:p>
            <a:endParaRPr kumimoji="1" lang="zh-CN" altLang="en-US" dirty="0"/>
          </a:p>
        </p:txBody>
      </p:sp>
    </p:spTree>
    <p:extLst>
      <p:ext uri="{BB962C8B-B14F-4D97-AF65-F5344CB8AC3E}">
        <p14:creationId xmlns:p14="http://schemas.microsoft.com/office/powerpoint/2010/main" val="29948271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DAD6D2-B90D-3344-AF22-08E0E06E8E22}"/>
              </a:ext>
            </a:extLst>
          </p:cNvPr>
          <p:cNvSpPr>
            <a:spLocks noGrp="1"/>
          </p:cNvSpPr>
          <p:nvPr>
            <p:ph type="title"/>
          </p:nvPr>
        </p:nvSpPr>
        <p:spPr/>
        <p:txBody>
          <a:bodyPr/>
          <a:lstStyle/>
          <a:p>
            <a:r>
              <a:rPr kumimoji="1" lang="en-US" altLang="zh-CN" dirty="0"/>
              <a:t>1.7.3</a:t>
            </a:r>
            <a:r>
              <a:rPr kumimoji="1" lang="zh-CN" altLang="en-US" dirty="0"/>
              <a:t> 现代</a:t>
            </a:r>
            <a:r>
              <a:rPr kumimoji="1" lang="en-US" altLang="zh-CN" dirty="0"/>
              <a:t>UNIX</a:t>
            </a:r>
            <a:r>
              <a:rPr kumimoji="1" lang="zh-CN" altLang="en-US" dirty="0"/>
              <a:t>系统</a:t>
            </a:r>
          </a:p>
        </p:txBody>
      </p:sp>
      <p:sp>
        <p:nvSpPr>
          <p:cNvPr id="4" name="Content Placeholder 2">
            <a:extLst>
              <a:ext uri="{FF2B5EF4-FFF2-40B4-BE49-F238E27FC236}">
                <a16:creationId xmlns:a16="http://schemas.microsoft.com/office/drawing/2014/main" id="{A562407E-3CDE-2E48-BB99-8D9D4687EE68}"/>
              </a:ext>
            </a:extLst>
          </p:cNvPr>
          <p:cNvSpPr>
            <a:spLocks noGrp="1"/>
          </p:cNvSpPr>
          <p:nvPr>
            <p:ph idx="1"/>
          </p:nvPr>
        </p:nvSpPr>
        <p:spPr>
          <a:xfrm>
            <a:off x="304800" y="980728"/>
            <a:ext cx="8229600" cy="4953000"/>
          </a:xfrm>
        </p:spPr>
        <p:txBody>
          <a:bodyPr/>
          <a:lstStyle/>
          <a:p>
            <a:pPr marL="0" indent="0">
              <a:buNone/>
            </a:pPr>
            <a:r>
              <a:rPr lang="en-US" altLang="zh-CN" dirty="0">
                <a:ln w="1905"/>
                <a:solidFill>
                  <a:schemeClr val="accent1">
                    <a:lumMod val="75000"/>
                  </a:schemeClr>
                </a:solidFill>
                <a:effectLst>
                  <a:innerShdw blurRad="69850" dist="43180" dir="5400000">
                    <a:srgbClr val="000000">
                      <a:alpha val="65000"/>
                    </a:srgbClr>
                  </a:innerShdw>
                </a:effectLst>
              </a:rPr>
              <a:t>Solaris 10</a:t>
            </a:r>
          </a:p>
          <a:p>
            <a:r>
              <a:rPr lang="en-US" dirty="0"/>
              <a:t>Sun</a:t>
            </a:r>
            <a:r>
              <a:rPr lang="zh-CN" altLang="en-US" dirty="0"/>
              <a:t>基于</a:t>
            </a:r>
            <a:r>
              <a:rPr lang="en-US" dirty="0"/>
              <a:t>SVR4</a:t>
            </a:r>
            <a:r>
              <a:rPr lang="zh-CN" altLang="en-US" dirty="0"/>
              <a:t>的</a:t>
            </a:r>
            <a:r>
              <a:rPr lang="en-US" dirty="0"/>
              <a:t>UNIX</a:t>
            </a:r>
            <a:r>
              <a:rPr lang="zh-CN" altLang="en-US" dirty="0"/>
              <a:t>版本</a:t>
            </a:r>
            <a:endParaRPr lang="en-US" dirty="0"/>
          </a:p>
          <a:p>
            <a:r>
              <a:rPr lang="zh-CN" altLang="en-US" dirty="0"/>
              <a:t>提供了</a:t>
            </a:r>
            <a:r>
              <a:rPr lang="en-US" dirty="0"/>
              <a:t>SVR4</a:t>
            </a:r>
            <a:r>
              <a:rPr lang="zh-CN" altLang="en-US" dirty="0"/>
              <a:t>的所有特征以及一些更高级的特征，例如</a:t>
            </a:r>
            <a:endParaRPr lang="en-US" dirty="0"/>
          </a:p>
          <a:p>
            <a:pPr lvl="2"/>
            <a:r>
              <a:rPr lang="zh-CN" altLang="en-US" dirty="0"/>
              <a:t>完全抢占</a:t>
            </a:r>
            <a:r>
              <a:rPr lang="en-US" dirty="0"/>
              <a:t>, </a:t>
            </a:r>
            <a:r>
              <a:rPr lang="zh-CN" altLang="en-US" dirty="0"/>
              <a:t>多线程内核</a:t>
            </a:r>
            <a:endParaRPr lang="en-US" dirty="0"/>
          </a:p>
          <a:p>
            <a:pPr lvl="2"/>
            <a:r>
              <a:rPr lang="zh-CN" altLang="en-US" dirty="0"/>
              <a:t>对</a:t>
            </a:r>
            <a:r>
              <a:rPr lang="en-US" altLang="zh-CN" dirty="0"/>
              <a:t>SMP</a:t>
            </a:r>
            <a:r>
              <a:rPr lang="zh-CN" altLang="en-US" dirty="0"/>
              <a:t>的完全支持</a:t>
            </a:r>
            <a:endParaRPr lang="en-US" dirty="0"/>
          </a:p>
          <a:p>
            <a:pPr lvl="2"/>
            <a:r>
              <a:rPr lang="zh-CN" altLang="en-US" dirty="0"/>
              <a:t>文件系统的面向对象的接口 </a:t>
            </a:r>
            <a:endParaRPr lang="en-US" dirty="0"/>
          </a:p>
          <a:p>
            <a:r>
              <a:rPr lang="zh-CN" altLang="en-US" dirty="0"/>
              <a:t>最广泛使用且最成功的商业化</a:t>
            </a:r>
            <a:r>
              <a:rPr lang="en-US" altLang="zh-CN" dirty="0"/>
              <a:t>UNIX</a:t>
            </a:r>
            <a:r>
              <a:rPr lang="zh-CN" altLang="en-US" dirty="0"/>
              <a:t>版本</a:t>
            </a:r>
            <a:endParaRPr lang="en-US" dirty="0"/>
          </a:p>
        </p:txBody>
      </p:sp>
      <p:pic>
        <p:nvPicPr>
          <p:cNvPr id="5" name="Picture 4">
            <a:extLst>
              <a:ext uri="{FF2B5EF4-FFF2-40B4-BE49-F238E27FC236}">
                <a16:creationId xmlns:a16="http://schemas.microsoft.com/office/drawing/2014/main" id="{4C9D4D54-64D5-E94E-B2ED-9000E31F16B4}"/>
              </a:ext>
            </a:extLst>
          </p:cNvPr>
          <p:cNvPicPr>
            <a:picLocks noChangeAspect="1"/>
          </p:cNvPicPr>
          <p:nvPr/>
        </p:nvPicPr>
        <p:blipFill>
          <a:blip r:embed="rId2"/>
          <a:stretch>
            <a:fillRect/>
          </a:stretch>
        </p:blipFill>
        <p:spPr>
          <a:xfrm rot="718680">
            <a:off x="6964885" y="4917192"/>
            <a:ext cx="1828800" cy="1739900"/>
          </a:xfrm>
          <a:prstGeom prst="rect">
            <a:avLst/>
          </a:prstGeom>
        </p:spPr>
      </p:pic>
    </p:spTree>
    <p:extLst>
      <p:ext uri="{BB962C8B-B14F-4D97-AF65-F5344CB8AC3E}">
        <p14:creationId xmlns:p14="http://schemas.microsoft.com/office/powerpoint/2010/main" val="30737735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2E560D-3CA2-654A-822C-390550461229}"/>
              </a:ext>
            </a:extLst>
          </p:cNvPr>
          <p:cNvSpPr>
            <a:spLocks noGrp="1"/>
          </p:cNvSpPr>
          <p:nvPr>
            <p:ph type="title"/>
          </p:nvPr>
        </p:nvSpPr>
        <p:spPr/>
        <p:txBody>
          <a:bodyPr/>
          <a:lstStyle/>
          <a:p>
            <a:r>
              <a:rPr kumimoji="1" lang="en-US" altLang="zh-CN" dirty="0"/>
              <a:t>1.7.3</a:t>
            </a:r>
            <a:r>
              <a:rPr kumimoji="1" lang="zh-CN" altLang="en-US" dirty="0"/>
              <a:t> 现代</a:t>
            </a:r>
            <a:r>
              <a:rPr kumimoji="1" lang="en-US" altLang="zh-CN" dirty="0"/>
              <a:t>UNIX</a:t>
            </a:r>
            <a:r>
              <a:rPr kumimoji="1" lang="zh-CN" altLang="en-US" dirty="0"/>
              <a:t>系统</a:t>
            </a:r>
          </a:p>
        </p:txBody>
      </p:sp>
      <p:sp>
        <p:nvSpPr>
          <p:cNvPr id="3" name="内容占位符 2">
            <a:extLst>
              <a:ext uri="{FF2B5EF4-FFF2-40B4-BE49-F238E27FC236}">
                <a16:creationId xmlns:a16="http://schemas.microsoft.com/office/drawing/2014/main" id="{B22422F5-D79A-1D40-94F9-A05830150953}"/>
              </a:ext>
            </a:extLst>
          </p:cNvPr>
          <p:cNvSpPr>
            <a:spLocks noGrp="1"/>
          </p:cNvSpPr>
          <p:nvPr>
            <p:ph idx="1"/>
          </p:nvPr>
        </p:nvSpPr>
        <p:spPr>
          <a:xfrm>
            <a:off x="179512" y="792163"/>
            <a:ext cx="8229600" cy="4953000"/>
          </a:xfrm>
        </p:spPr>
        <p:txBody>
          <a:bodyPr/>
          <a:lstStyle/>
          <a:p>
            <a:r>
              <a:rPr kumimoji="1" lang="en-US" altLang="zh-CN" dirty="0"/>
              <a:t>UNIX</a:t>
            </a:r>
            <a:r>
              <a:rPr kumimoji="1" lang="zh-CN" altLang="en-US" dirty="0"/>
              <a:t>发展史</a:t>
            </a:r>
          </a:p>
        </p:txBody>
      </p:sp>
      <p:pic>
        <p:nvPicPr>
          <p:cNvPr id="4" name="图片 3">
            <a:extLst>
              <a:ext uri="{FF2B5EF4-FFF2-40B4-BE49-F238E27FC236}">
                <a16:creationId xmlns:a16="http://schemas.microsoft.com/office/drawing/2014/main" id="{C02524B2-57DA-024D-A11B-3ECAB9A7985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5536" y="1484784"/>
            <a:ext cx="8268517" cy="5213042"/>
          </a:xfrm>
          <a:prstGeom prst="rect">
            <a:avLst/>
          </a:prstGeom>
          <a:solidFill>
            <a:schemeClr val="bg1"/>
          </a:solidFill>
        </p:spPr>
      </p:pic>
    </p:spTree>
    <p:extLst>
      <p:ext uri="{BB962C8B-B14F-4D97-AF65-F5344CB8AC3E}">
        <p14:creationId xmlns:p14="http://schemas.microsoft.com/office/powerpoint/2010/main" val="9911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latin typeface="Times New Roman" pitchFamily="18" charset="0"/>
                <a:ea typeface="黑体" pitchFamily="49" charset="-122"/>
                <a:cs typeface="Times New Roman" pitchFamily="18" charset="0"/>
              </a:rPr>
              <a:t>操作系统大观园</a:t>
            </a: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8600" y="1633500"/>
            <a:ext cx="2438400" cy="2438400"/>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3100" y="1783500"/>
            <a:ext cx="2783700" cy="278370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00" y="1633500"/>
            <a:ext cx="2552700" cy="2552700"/>
          </a:xfrm>
          <a:prstGeom prst="rect">
            <a:avLst/>
          </a:prstGeom>
        </p:spPr>
      </p:pic>
      <p:pic>
        <p:nvPicPr>
          <p:cNvPr id="13" name="图片 12"/>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786837" y="4946641"/>
            <a:ext cx="2701925" cy="747656"/>
          </a:xfrm>
          <a:prstGeom prst="rect">
            <a:avLst/>
          </a:prstGeom>
        </p:spPr>
      </p:pic>
      <p:pic>
        <p:nvPicPr>
          <p:cNvPr id="14" name="图片 1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57200" y="4551325"/>
            <a:ext cx="1795463" cy="1538288"/>
          </a:xfrm>
          <a:prstGeom prst="rect">
            <a:avLst/>
          </a:prstGeom>
        </p:spPr>
      </p:pic>
      <p:pic>
        <p:nvPicPr>
          <p:cNvPr id="15" name="图片 1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094800" y="4910038"/>
            <a:ext cx="2400300" cy="684086"/>
          </a:xfrm>
          <a:prstGeom prst="rect">
            <a:avLst/>
          </a:prstGeom>
        </p:spPr>
      </p:pic>
    </p:spTree>
    <p:extLst>
      <p:ext uri="{BB962C8B-B14F-4D97-AF65-F5344CB8AC3E}">
        <p14:creationId xmlns:p14="http://schemas.microsoft.com/office/powerpoint/2010/main" val="119466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par>
                                <p:cTn id="8" presetID="21"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par>
                                <p:cTn id="11" presetID="21" presetClass="entr" presetSubtype="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2000"/>
                                        <p:tgtEl>
                                          <p:spTgt spid="12"/>
                                        </p:tgtEl>
                                      </p:cBhvr>
                                    </p:animEffect>
                                  </p:childTnLst>
                                </p:cTn>
                              </p:par>
                              <p:par>
                                <p:cTn id="14" presetID="21"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2000"/>
                                        <p:tgtEl>
                                          <p:spTgt spid="13"/>
                                        </p:tgtEl>
                                      </p:cBhvr>
                                    </p:animEffect>
                                  </p:childTnLst>
                                </p:cTn>
                              </p:par>
                              <p:par>
                                <p:cTn id="17" presetID="21" presetClass="entr" presetSubtype="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heel(1)">
                                      <p:cBhvr>
                                        <p:cTn id="19" dur="2000"/>
                                        <p:tgtEl>
                                          <p:spTgt spid="14"/>
                                        </p:tgtEl>
                                      </p:cBhvr>
                                    </p:animEffect>
                                  </p:childTnLst>
                                </p:cTn>
                              </p:par>
                              <p:par>
                                <p:cTn id="20" presetID="21" presetClass="entr" presetSubtype="1"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heel(1)">
                                      <p:cBhvr>
                                        <p:cTn id="2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AF4263-24EF-194D-AB4A-24D72B2387AD}"/>
              </a:ext>
            </a:extLst>
          </p:cNvPr>
          <p:cNvSpPr>
            <a:spLocks noGrp="1"/>
          </p:cNvSpPr>
          <p:nvPr>
            <p:ph type="title"/>
          </p:nvPr>
        </p:nvSpPr>
        <p:spPr/>
        <p:txBody>
          <a:bodyPr/>
          <a:lstStyle/>
          <a:p>
            <a:r>
              <a:rPr kumimoji="1" lang="en-US" altLang="zh-CN" dirty="0"/>
              <a:t>1.7.4</a:t>
            </a:r>
            <a:r>
              <a:rPr kumimoji="1" lang="zh-CN" altLang="en-US" dirty="0"/>
              <a:t> </a:t>
            </a:r>
            <a:r>
              <a:rPr kumimoji="1" lang="en-US" altLang="zh-CN" dirty="0"/>
              <a:t>Linux </a:t>
            </a:r>
            <a:r>
              <a:rPr kumimoji="1" lang="zh-CN" altLang="en-US" dirty="0"/>
              <a:t>系统</a:t>
            </a:r>
          </a:p>
        </p:txBody>
      </p:sp>
      <p:sp>
        <p:nvSpPr>
          <p:cNvPr id="3" name="内容占位符 2">
            <a:extLst>
              <a:ext uri="{FF2B5EF4-FFF2-40B4-BE49-F238E27FC236}">
                <a16:creationId xmlns:a16="http://schemas.microsoft.com/office/drawing/2014/main" id="{32F096DA-79CE-4047-9C3D-08739739CDE4}"/>
              </a:ext>
            </a:extLst>
          </p:cNvPr>
          <p:cNvSpPr>
            <a:spLocks noGrp="1"/>
          </p:cNvSpPr>
          <p:nvPr>
            <p:ph idx="1"/>
          </p:nvPr>
        </p:nvSpPr>
        <p:spPr>
          <a:xfrm>
            <a:off x="179512" y="811672"/>
            <a:ext cx="8784976" cy="4953000"/>
          </a:xfrm>
        </p:spPr>
        <p:txBody>
          <a:bodyPr/>
          <a:lstStyle/>
          <a:p>
            <a:pPr marL="0" indent="0">
              <a:buNone/>
            </a:pPr>
            <a:r>
              <a:rPr kumimoji="1" lang="en-US" altLang="zh-CN" dirty="0"/>
              <a:t>Linux</a:t>
            </a:r>
            <a:r>
              <a:rPr kumimoji="1" lang="zh-CN" altLang="en-US" dirty="0"/>
              <a:t>发展概要</a:t>
            </a:r>
            <a:endParaRPr kumimoji="1" lang="en-US" altLang="zh-CN" dirty="0"/>
          </a:p>
          <a:p>
            <a:r>
              <a:rPr kumimoji="1" lang="zh-CN" altLang="en-US" dirty="0"/>
              <a:t>起源于在</a:t>
            </a:r>
            <a:r>
              <a:rPr kumimoji="1" lang="en-US" altLang="zh-CN" dirty="0"/>
              <a:t>IBM</a:t>
            </a:r>
            <a:r>
              <a:rPr kumimoji="1" lang="zh-CN" altLang="en-US" dirty="0"/>
              <a:t> </a:t>
            </a:r>
            <a:r>
              <a:rPr kumimoji="1" lang="en-US" altLang="zh-CN" dirty="0"/>
              <a:t>PC</a:t>
            </a:r>
            <a:r>
              <a:rPr kumimoji="1" lang="zh-CN" altLang="en-US" dirty="0"/>
              <a:t>机上</a:t>
            </a:r>
            <a:r>
              <a:rPr kumimoji="1" lang="en-US" altLang="zh-CN" dirty="0"/>
              <a:t>UNIX</a:t>
            </a:r>
            <a:r>
              <a:rPr kumimoji="1" lang="zh-CN" altLang="en-US" dirty="0"/>
              <a:t>的一个变体</a:t>
            </a:r>
            <a:endParaRPr lang="en-US" altLang="zh-CN" dirty="0"/>
          </a:p>
          <a:p>
            <a:r>
              <a:rPr lang="en-US" altLang="zh-CN" dirty="0"/>
              <a:t>Linus Torvalds, </a:t>
            </a:r>
            <a:r>
              <a:rPr lang="zh-CN" altLang="en-US" dirty="0"/>
              <a:t>芬兰学生，写了最初的版本</a:t>
            </a:r>
            <a:endParaRPr lang="en-US" altLang="zh-CN" dirty="0"/>
          </a:p>
          <a:p>
            <a:r>
              <a:rPr lang="en-US" altLang="zh-CN" dirty="0"/>
              <a:t>1991</a:t>
            </a:r>
            <a:r>
              <a:rPr lang="zh-CN" altLang="en-US" dirty="0"/>
              <a:t>年在互联网上正式发布最早版本</a:t>
            </a:r>
            <a:endParaRPr lang="en-US" altLang="zh-CN" dirty="0"/>
          </a:p>
          <a:p>
            <a:r>
              <a:rPr lang="zh-CN" altLang="en-US" dirty="0"/>
              <a:t>今天</a:t>
            </a:r>
            <a:r>
              <a:rPr lang="en-US" altLang="zh-CN" dirty="0"/>
              <a:t>Linux</a:t>
            </a:r>
            <a:r>
              <a:rPr lang="zh-CN" altLang="en-US" dirty="0"/>
              <a:t>已经成为功能全面的</a:t>
            </a:r>
            <a:r>
              <a:rPr lang="en-US" altLang="zh-CN" dirty="0"/>
              <a:t>UNIX</a:t>
            </a:r>
            <a:r>
              <a:rPr lang="zh-CN" altLang="en-US" dirty="0"/>
              <a:t>系统，运行在很多</a:t>
            </a:r>
            <a:r>
              <a:rPr lang="en-US" altLang="zh-CN" dirty="0"/>
              <a:t>PC</a:t>
            </a:r>
            <a:r>
              <a:rPr lang="zh-CN" altLang="en-US" dirty="0"/>
              <a:t>平台上</a:t>
            </a:r>
            <a:endParaRPr lang="en-US" altLang="zh-CN" dirty="0"/>
          </a:p>
          <a:p>
            <a:r>
              <a:rPr lang="zh-CN" altLang="en-US" dirty="0"/>
              <a:t>开源免费</a:t>
            </a:r>
            <a:endParaRPr lang="en-US" altLang="zh-CN" dirty="0"/>
          </a:p>
          <a:p>
            <a:r>
              <a:rPr lang="zh-CN" altLang="en-US" dirty="0"/>
              <a:t>由自由软件基金</a:t>
            </a:r>
            <a:r>
              <a:rPr lang="en-US" altLang="zh-CN" dirty="0"/>
              <a:t>(FSF )</a:t>
            </a:r>
            <a:r>
              <a:rPr lang="zh-CN" altLang="en-US" dirty="0"/>
              <a:t>赞助</a:t>
            </a:r>
            <a:endParaRPr lang="en-US" altLang="zh-CN" dirty="0"/>
          </a:p>
          <a:p>
            <a:r>
              <a:rPr lang="zh-CN" altLang="en-US" dirty="0"/>
              <a:t>高度模块化，容易配置</a:t>
            </a:r>
            <a:endParaRPr lang="en-US" altLang="zh-CN" dirty="0"/>
          </a:p>
          <a:p>
            <a:endParaRPr kumimoji="1" lang="zh-CN" altLang="en-US" dirty="0"/>
          </a:p>
        </p:txBody>
      </p:sp>
    </p:spTree>
    <p:extLst>
      <p:ext uri="{BB962C8B-B14F-4D97-AF65-F5344CB8AC3E}">
        <p14:creationId xmlns:p14="http://schemas.microsoft.com/office/powerpoint/2010/main" val="11667224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1.7.4</a:t>
            </a:r>
            <a:r>
              <a:rPr kumimoji="1" lang="zh-CN" altLang="en-US" dirty="0"/>
              <a:t> </a:t>
            </a:r>
            <a:r>
              <a:rPr kumimoji="1" lang="en-US" altLang="zh-CN" dirty="0"/>
              <a:t>Linux </a:t>
            </a:r>
            <a:r>
              <a:rPr kumimoji="1" lang="zh-CN" altLang="en-US" dirty="0"/>
              <a:t>系统</a:t>
            </a:r>
            <a:endParaRPr lang="zh-CN" altLang="en-US" b="1" dirty="0">
              <a:latin typeface="Times New Roman" pitchFamily="18" charset="0"/>
              <a:ea typeface="黑体" pitchFamily="49" charset="-122"/>
              <a:cs typeface="Times New Roman" pitchFamily="18" charset="0"/>
            </a:endParaRPr>
          </a:p>
        </p:txBody>
      </p:sp>
      <p:sp>
        <p:nvSpPr>
          <p:cNvPr id="17" name="内容占位符 8"/>
          <p:cNvSpPr>
            <a:spLocks noGrp="1"/>
          </p:cNvSpPr>
          <p:nvPr>
            <p:ph idx="1"/>
          </p:nvPr>
        </p:nvSpPr>
        <p:spPr>
          <a:xfrm>
            <a:off x="0" y="1052737"/>
            <a:ext cx="8892480" cy="5170642"/>
          </a:xfrm>
        </p:spPr>
        <p:txBody>
          <a:bodyPr>
            <a:noAutofit/>
          </a:bodyPr>
          <a:lstStyle/>
          <a:p>
            <a:r>
              <a:rPr lang="en-US" altLang="zh-CN" sz="2000" dirty="0"/>
              <a:t>Andrew S. Tanenbaum:</a:t>
            </a:r>
            <a:r>
              <a:rPr lang="zh-CN" altLang="en-US" sz="2000" dirty="0"/>
              <a:t> </a:t>
            </a:r>
            <a:r>
              <a:rPr lang="en-US" altLang="zh-CN" sz="2000" dirty="0"/>
              <a:t>MINIX                   Linus Torvalds: Linux,1991</a:t>
            </a:r>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en-US" altLang="zh-CN" sz="2000" dirty="0"/>
              <a:t>GNU: GNU is Not Unix</a:t>
            </a:r>
          </a:p>
          <a:p>
            <a:r>
              <a:rPr lang="en-US" altLang="zh-CN" sz="2000" dirty="0"/>
              <a:t>GNU/Linux</a:t>
            </a:r>
            <a:endParaRPr lang="zh-CN" altLang="en-US" sz="1600" dirty="0"/>
          </a:p>
        </p:txBody>
      </p:sp>
      <p:pic>
        <p:nvPicPr>
          <p:cNvPr id="18" name="图片 1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08304" y="2348880"/>
            <a:ext cx="1120423" cy="1318145"/>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2080" y="4437112"/>
            <a:ext cx="1632847" cy="2074677"/>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608" y="1556792"/>
            <a:ext cx="1650794" cy="2476191"/>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20072" y="1484784"/>
            <a:ext cx="1944653" cy="2476191"/>
          </a:xfrm>
          <a:prstGeom prst="rect">
            <a:avLst/>
          </a:prstGeom>
        </p:spPr>
      </p:pic>
      <p:sp>
        <p:nvSpPr>
          <p:cNvPr id="3" name="文本框 2"/>
          <p:cNvSpPr txBox="1"/>
          <p:nvPr/>
        </p:nvSpPr>
        <p:spPr>
          <a:xfrm>
            <a:off x="6914914" y="6009095"/>
            <a:ext cx="2229086" cy="646331"/>
          </a:xfrm>
          <a:prstGeom prst="rect">
            <a:avLst/>
          </a:prstGeom>
          <a:noFill/>
        </p:spPr>
        <p:txBody>
          <a:bodyPr wrap="square" rtlCol="0">
            <a:spAutoFit/>
          </a:bodyPr>
          <a:lstStyle/>
          <a:p>
            <a:r>
              <a:rPr lang="en-US" altLang="zh-CN" b="1" dirty="0">
                <a:solidFill>
                  <a:schemeClr val="tx2"/>
                </a:solidFill>
              </a:rPr>
              <a:t>Richard Stallman</a:t>
            </a:r>
          </a:p>
          <a:p>
            <a:r>
              <a:rPr lang="zh-CN" altLang="en-US" b="1" dirty="0">
                <a:solidFill>
                  <a:schemeClr val="tx2"/>
                </a:solidFill>
              </a:rPr>
              <a:t>（</a:t>
            </a:r>
            <a:r>
              <a:rPr lang="en-US" altLang="zh-CN" b="1" dirty="0">
                <a:solidFill>
                  <a:schemeClr val="tx2"/>
                </a:solidFill>
              </a:rPr>
              <a:t>FSF</a:t>
            </a:r>
            <a:r>
              <a:rPr lang="zh-CN" altLang="en-US" b="1" dirty="0">
                <a:solidFill>
                  <a:schemeClr val="tx2"/>
                </a:solidFill>
              </a:rPr>
              <a:t>）</a:t>
            </a:r>
            <a:endParaRPr lang="en-US" altLang="zh-CN" b="1" dirty="0">
              <a:solidFill>
                <a:schemeClr val="tx2"/>
              </a:solidFill>
            </a:endParaRPr>
          </a:p>
        </p:txBody>
      </p:sp>
      <p:sp>
        <p:nvSpPr>
          <p:cNvPr id="4" name="右箭头 3">
            <a:extLst>
              <a:ext uri="{FF2B5EF4-FFF2-40B4-BE49-F238E27FC236}">
                <a16:creationId xmlns:a16="http://schemas.microsoft.com/office/drawing/2014/main" id="{EF9DB206-718B-5D43-A098-0C10F082D7B6}"/>
              </a:ext>
            </a:extLst>
          </p:cNvPr>
          <p:cNvSpPr/>
          <p:nvPr/>
        </p:nvSpPr>
        <p:spPr>
          <a:xfrm>
            <a:off x="3779912" y="2636912"/>
            <a:ext cx="72008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右箭头 4">
            <a:extLst>
              <a:ext uri="{FF2B5EF4-FFF2-40B4-BE49-F238E27FC236}">
                <a16:creationId xmlns:a16="http://schemas.microsoft.com/office/drawing/2014/main" id="{4CCFF50E-AEF8-1349-925D-7701FB1AAF53}"/>
              </a:ext>
            </a:extLst>
          </p:cNvPr>
          <p:cNvSpPr/>
          <p:nvPr/>
        </p:nvSpPr>
        <p:spPr>
          <a:xfrm rot="8673265">
            <a:off x="3817584" y="4612546"/>
            <a:ext cx="72008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6344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circle(in)">
                                      <p:cBhvr>
                                        <p:cTn id="13" dur="2000"/>
                                        <p:tgtEl>
                                          <p:spTgt spid="20"/>
                                        </p:tgtEl>
                                      </p:cBhvr>
                                    </p:animEffect>
                                  </p:childTnLst>
                                </p:cTn>
                              </p:par>
                              <p:par>
                                <p:cTn id="14" presetID="6" presetClass="entr" presetSubtype="16"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circle(in)">
                                      <p:cBhvr>
                                        <p:cTn id="16" dur="2000"/>
                                        <p:tgtEl>
                                          <p:spTgt spid="21"/>
                                        </p:tgtEl>
                                      </p:cBhvr>
                                    </p:animEffect>
                                  </p:childTnLst>
                                </p:cTn>
                              </p:par>
                              <p:par>
                                <p:cTn id="17" presetID="6" presetClass="entr" presetSubtype="16"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circle(in)">
                                      <p:cBhvr>
                                        <p:cTn id="19" dur="20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circle(in)">
                                      <p:cBhvr>
                                        <p:cTn id="24" dur="20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linds(horizontal)">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7">
                                            <p:txEl>
                                              <p:pRg st="11" end="11"/>
                                            </p:txEl>
                                          </p:spTgt>
                                        </p:tgtEl>
                                        <p:attrNameLst>
                                          <p:attrName>style.visibility</p:attrName>
                                        </p:attrNameLst>
                                      </p:cBhvr>
                                      <p:to>
                                        <p:strVal val="visible"/>
                                      </p:to>
                                    </p:set>
                                    <p:anim calcmode="lin" valueType="num">
                                      <p:cBhvr additive="base">
                                        <p:cTn id="34" dur="500" fill="hold"/>
                                        <p:tgtEl>
                                          <p:spTgt spid="17">
                                            <p:txEl>
                                              <p:pRg st="11" end="11"/>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17">
                                            <p:txEl>
                                              <p:pRg st="12" end="12"/>
                                            </p:txEl>
                                          </p:spTgt>
                                        </p:tgtEl>
                                        <p:attrNameLst>
                                          <p:attrName>style.visibility</p:attrName>
                                        </p:attrNameLst>
                                      </p:cBhvr>
                                      <p:to>
                                        <p:strVal val="visible"/>
                                      </p:to>
                                    </p:set>
                                    <p:anim calcmode="lin" valueType="num">
                                      <p:cBhvr additive="base">
                                        <p:cTn id="40" dur="500" fill="hold"/>
                                        <p:tgtEl>
                                          <p:spTgt spid="17">
                                            <p:txEl>
                                              <p:pRg st="12" end="12"/>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17">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1834E2-C322-3F44-91C3-1B8E1F668680}"/>
              </a:ext>
            </a:extLst>
          </p:cNvPr>
          <p:cNvSpPr>
            <a:spLocks noGrp="1"/>
          </p:cNvSpPr>
          <p:nvPr>
            <p:ph type="title"/>
          </p:nvPr>
        </p:nvSpPr>
        <p:spPr/>
        <p:txBody>
          <a:bodyPr/>
          <a:lstStyle/>
          <a:p>
            <a:r>
              <a:rPr kumimoji="1" lang="en-US" altLang="zh-CN" dirty="0"/>
              <a:t>1.7.4</a:t>
            </a:r>
            <a:r>
              <a:rPr kumimoji="1" lang="zh-CN" altLang="en-US" dirty="0"/>
              <a:t> </a:t>
            </a:r>
            <a:r>
              <a:rPr kumimoji="1" lang="en-US" altLang="zh-CN" dirty="0"/>
              <a:t>Linux </a:t>
            </a:r>
            <a:r>
              <a:rPr kumimoji="1" lang="zh-CN" altLang="en-US" dirty="0"/>
              <a:t>系统</a:t>
            </a:r>
          </a:p>
        </p:txBody>
      </p:sp>
      <p:sp>
        <p:nvSpPr>
          <p:cNvPr id="3" name="内容占位符 2">
            <a:extLst>
              <a:ext uri="{FF2B5EF4-FFF2-40B4-BE49-F238E27FC236}">
                <a16:creationId xmlns:a16="http://schemas.microsoft.com/office/drawing/2014/main" id="{49A65B62-FFBC-BC48-8DE7-3DD198D043AD}"/>
              </a:ext>
            </a:extLst>
          </p:cNvPr>
          <p:cNvSpPr>
            <a:spLocks noGrp="1"/>
          </p:cNvSpPr>
          <p:nvPr>
            <p:ph idx="1"/>
          </p:nvPr>
        </p:nvSpPr>
        <p:spPr>
          <a:xfrm>
            <a:off x="395536" y="980727"/>
            <a:ext cx="3657600" cy="928173"/>
          </a:xfrm>
          <a:solidFill>
            <a:schemeClr val="accent2"/>
          </a:solidFill>
        </p:spPr>
        <p:txBody>
          <a:bodyPr/>
          <a:lstStyle/>
          <a:p>
            <a:r>
              <a:rPr kumimoji="1" lang="zh-CN" altLang="en-US" b="0" dirty="0"/>
              <a:t>模块化的单体内核</a:t>
            </a:r>
          </a:p>
        </p:txBody>
      </p:sp>
      <p:sp>
        <p:nvSpPr>
          <p:cNvPr id="4" name="Text Placeholder 3">
            <a:extLst>
              <a:ext uri="{FF2B5EF4-FFF2-40B4-BE49-F238E27FC236}">
                <a16:creationId xmlns:a16="http://schemas.microsoft.com/office/drawing/2014/main" id="{610C7E67-78BE-C042-B3DA-B7E9D6D975A5}"/>
              </a:ext>
            </a:extLst>
          </p:cNvPr>
          <p:cNvSpPr txBox="1">
            <a:spLocks/>
          </p:cNvSpPr>
          <p:nvPr/>
        </p:nvSpPr>
        <p:spPr bwMode="auto">
          <a:xfrm>
            <a:off x="395536" y="1761132"/>
            <a:ext cx="3657600" cy="4343400"/>
          </a:xfrm>
          <a:prstGeom prst="rect">
            <a:avLst/>
          </a:prstGeom>
          <a:solidFill>
            <a:schemeClr val="accent2">
              <a:lumMod val="20000"/>
              <a:lumOff val="8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282575" indent="-282575">
              <a:lnSpc>
                <a:spcPct val="100000"/>
              </a:lnSpc>
              <a:spcBef>
                <a:spcPts val="1800"/>
              </a:spcBef>
              <a:buFont typeface="Wingdings" pitchFamily="2" charset="2"/>
              <a:buChar char="n"/>
            </a:pPr>
            <a:r>
              <a:rPr lang="zh-CN" altLang="en-US" sz="2400" kern="0" dirty="0"/>
              <a:t>单体内核</a:t>
            </a:r>
            <a:r>
              <a:rPr lang="zh-CN" altLang="en-US" sz="2400" b="0" kern="0" dirty="0"/>
              <a:t>：在一大块代码中包含了所有的操作系统功能，作为单个进程运行，具有唯一的地址空间</a:t>
            </a:r>
            <a:endParaRPr lang="en-US" altLang="zh-CN" sz="2400" b="0" kern="0" dirty="0"/>
          </a:p>
          <a:p>
            <a:pPr marL="282575" indent="-282575">
              <a:lnSpc>
                <a:spcPct val="100000"/>
              </a:lnSpc>
              <a:spcBef>
                <a:spcPts val="1800"/>
              </a:spcBef>
              <a:buFont typeface="Wingdings" pitchFamily="2" charset="2"/>
              <a:buChar char="n"/>
            </a:pPr>
            <a:r>
              <a:rPr lang="zh-CN" altLang="en-US" sz="2400" b="0" kern="0" dirty="0"/>
              <a:t>所有的功能部件都可以访问内核数据结构和例程</a:t>
            </a:r>
            <a:endParaRPr lang="en-US" sz="2400" b="0" kern="0" dirty="0"/>
          </a:p>
          <a:p>
            <a:pPr marL="282575" indent="-282575">
              <a:lnSpc>
                <a:spcPct val="100000"/>
              </a:lnSpc>
              <a:spcBef>
                <a:spcPts val="1800"/>
              </a:spcBef>
              <a:buFont typeface="Wingdings" pitchFamily="2" charset="2"/>
              <a:buChar char="n"/>
            </a:pPr>
            <a:r>
              <a:rPr lang="en-US" sz="2400" b="0" kern="0" dirty="0"/>
              <a:t>Linux </a:t>
            </a:r>
            <a:r>
              <a:rPr lang="zh-CN" altLang="en-US" sz="2400" b="0" kern="0" dirty="0"/>
              <a:t>虽然是单体内核，但是采用了模块化结构</a:t>
            </a:r>
            <a:endParaRPr lang="en-US" sz="2400" b="0" kern="0" dirty="0"/>
          </a:p>
        </p:txBody>
      </p:sp>
      <p:sp>
        <p:nvSpPr>
          <p:cNvPr id="5" name="Text Placeholder 4">
            <a:extLst>
              <a:ext uri="{FF2B5EF4-FFF2-40B4-BE49-F238E27FC236}">
                <a16:creationId xmlns:a16="http://schemas.microsoft.com/office/drawing/2014/main" id="{12655B12-9B27-0C47-BD67-10E89D050BBC}"/>
              </a:ext>
            </a:extLst>
          </p:cNvPr>
          <p:cNvSpPr txBox="1">
            <a:spLocks/>
          </p:cNvSpPr>
          <p:nvPr/>
        </p:nvSpPr>
        <p:spPr>
          <a:xfrm>
            <a:off x="4828032" y="1003176"/>
            <a:ext cx="3657600" cy="1057672"/>
          </a:xfrm>
          <a:prstGeom prst="rect">
            <a:avLst/>
          </a:prstGeom>
          <a:solidFill>
            <a:schemeClr val="accent2"/>
          </a:solidFill>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en-US" altLang="zh-CN" sz="2400" b="0" kern="0" dirty="0"/>
              <a:t>Linux</a:t>
            </a:r>
            <a:r>
              <a:rPr lang="zh-CN" altLang="en-US" sz="2400" b="0" kern="0" dirty="0"/>
              <a:t>由很多可加载模块构成</a:t>
            </a:r>
            <a:endParaRPr lang="en-US" sz="2400" b="0" kern="0" dirty="0"/>
          </a:p>
        </p:txBody>
      </p:sp>
      <p:sp>
        <p:nvSpPr>
          <p:cNvPr id="6" name="Content Placeholder 5">
            <a:extLst>
              <a:ext uri="{FF2B5EF4-FFF2-40B4-BE49-F238E27FC236}">
                <a16:creationId xmlns:a16="http://schemas.microsoft.com/office/drawing/2014/main" id="{924F0585-AA54-774D-AEDF-C4A4266037DD}"/>
              </a:ext>
            </a:extLst>
          </p:cNvPr>
          <p:cNvSpPr txBox="1">
            <a:spLocks/>
          </p:cNvSpPr>
          <p:nvPr/>
        </p:nvSpPr>
        <p:spPr>
          <a:xfrm>
            <a:off x="4828032" y="1988840"/>
            <a:ext cx="3657600" cy="4032821"/>
          </a:xfrm>
          <a:prstGeom prst="rect">
            <a:avLst/>
          </a:prstGeom>
          <a:solidFill>
            <a:schemeClr val="accent2">
              <a:lumMod val="20000"/>
              <a:lumOff val="80000"/>
            </a:schemeClr>
          </a:solidFill>
        </p:spPr>
        <p:txBody>
          <a:bodyPr>
            <a:no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400" b="0" kern="0" dirty="0">
                <a:latin typeface="+mn-ea"/>
              </a:rPr>
              <a:t>可加载模块：相对独立的模块 </a:t>
            </a:r>
            <a:endParaRPr lang="en-US" sz="2400" b="0" kern="0" dirty="0">
              <a:latin typeface="+mn-ea"/>
            </a:endParaRPr>
          </a:p>
          <a:p>
            <a:r>
              <a:rPr lang="zh-CN" altLang="en-US" sz="2400" b="0" kern="0" dirty="0">
                <a:latin typeface="+mn-ea"/>
              </a:rPr>
              <a:t>一个模块就是内核在运行时可以链接或断开链接的对象文件</a:t>
            </a:r>
            <a:endParaRPr lang="en-US" altLang="zh-CN" sz="2400" b="0" kern="0" dirty="0">
              <a:latin typeface="+mn-ea"/>
            </a:endParaRPr>
          </a:p>
          <a:p>
            <a:r>
              <a:rPr lang="zh-CN" altLang="en-US" sz="2400" b="0" kern="0" dirty="0">
                <a:latin typeface="+mn-ea"/>
              </a:rPr>
              <a:t>模块会代表当前进程在内核模式下执行</a:t>
            </a:r>
            <a:endParaRPr lang="en-US" sz="2400" b="0" kern="0" dirty="0">
              <a:latin typeface="+mn-ea"/>
            </a:endParaRPr>
          </a:p>
          <a:p>
            <a:r>
              <a:rPr lang="zh-CN" altLang="en-US" sz="2400" b="0" kern="0" dirty="0">
                <a:latin typeface="+mn-ea"/>
              </a:rPr>
              <a:t>具有两个重要特征：</a:t>
            </a:r>
            <a:endParaRPr lang="en-US" altLang="zh-CN" sz="2400" b="0" kern="0" dirty="0">
              <a:latin typeface="+mn-ea"/>
            </a:endParaRPr>
          </a:p>
          <a:p>
            <a:pPr lvl="1"/>
            <a:r>
              <a:rPr lang="zh-CN" altLang="en-US" sz="2000" kern="0" dirty="0">
                <a:latin typeface="+mn-ea"/>
                <a:ea typeface="+mn-ea"/>
              </a:rPr>
              <a:t>动态链接 </a:t>
            </a:r>
            <a:endParaRPr lang="en-US" altLang="zh-CN" sz="2000" kern="0" dirty="0">
              <a:latin typeface="+mn-ea"/>
              <a:ea typeface="+mn-ea"/>
            </a:endParaRPr>
          </a:p>
          <a:p>
            <a:pPr lvl="1"/>
            <a:r>
              <a:rPr lang="zh-CN" altLang="en-US" sz="2000" kern="0" dirty="0">
                <a:latin typeface="+mn-ea"/>
                <a:ea typeface="+mn-ea"/>
              </a:rPr>
              <a:t>可堆叠模块</a:t>
            </a:r>
            <a:endParaRPr lang="en-US" sz="2000" kern="0" dirty="0">
              <a:latin typeface="+mn-ea"/>
              <a:ea typeface="+mn-ea"/>
            </a:endParaRPr>
          </a:p>
        </p:txBody>
      </p:sp>
    </p:spTree>
    <p:extLst>
      <p:ext uri="{BB962C8B-B14F-4D97-AF65-F5344CB8AC3E}">
        <p14:creationId xmlns:p14="http://schemas.microsoft.com/office/powerpoint/2010/main" val="4245597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B1498-0FED-6842-8CA8-D601A0DA8435}"/>
              </a:ext>
            </a:extLst>
          </p:cNvPr>
          <p:cNvSpPr>
            <a:spLocks noGrp="1"/>
          </p:cNvSpPr>
          <p:nvPr>
            <p:ph type="title"/>
          </p:nvPr>
        </p:nvSpPr>
        <p:spPr/>
        <p:txBody>
          <a:bodyPr/>
          <a:lstStyle/>
          <a:p>
            <a:r>
              <a:rPr kumimoji="1" lang="en-US" altLang="zh-CN" dirty="0"/>
              <a:t>1.7.4</a:t>
            </a:r>
            <a:r>
              <a:rPr kumimoji="1" lang="zh-CN" altLang="en-US" dirty="0"/>
              <a:t> </a:t>
            </a:r>
            <a:r>
              <a:rPr kumimoji="1" lang="en-US" altLang="zh-CN" dirty="0"/>
              <a:t>Linux </a:t>
            </a:r>
            <a:r>
              <a:rPr kumimoji="1" lang="zh-CN" altLang="en-US" dirty="0"/>
              <a:t>系统</a:t>
            </a:r>
          </a:p>
        </p:txBody>
      </p:sp>
      <p:sp>
        <p:nvSpPr>
          <p:cNvPr id="3" name="内容占位符 2">
            <a:extLst>
              <a:ext uri="{FF2B5EF4-FFF2-40B4-BE49-F238E27FC236}">
                <a16:creationId xmlns:a16="http://schemas.microsoft.com/office/drawing/2014/main" id="{72A91964-CBE8-FC4A-9783-CB933545DC3C}"/>
              </a:ext>
            </a:extLst>
          </p:cNvPr>
          <p:cNvSpPr>
            <a:spLocks noGrp="1"/>
          </p:cNvSpPr>
          <p:nvPr>
            <p:ph idx="1"/>
          </p:nvPr>
        </p:nvSpPr>
        <p:spPr>
          <a:xfrm>
            <a:off x="304800" y="792163"/>
            <a:ext cx="8229600" cy="692621"/>
          </a:xfrm>
        </p:spPr>
        <p:txBody>
          <a:bodyPr/>
          <a:lstStyle/>
          <a:p>
            <a:r>
              <a:rPr kumimoji="1" lang="en-US" altLang="zh-CN" dirty="0"/>
              <a:t>Linux</a:t>
            </a:r>
            <a:r>
              <a:rPr kumimoji="1" lang="zh-CN" altLang="en-US" dirty="0"/>
              <a:t>内核模块链示例</a:t>
            </a:r>
          </a:p>
        </p:txBody>
      </p:sp>
      <p:pic>
        <p:nvPicPr>
          <p:cNvPr id="5" name="Picture 5" descr="f18.pdf">
            <a:extLst>
              <a:ext uri="{FF2B5EF4-FFF2-40B4-BE49-F238E27FC236}">
                <a16:creationId xmlns:a16="http://schemas.microsoft.com/office/drawing/2014/main" id="{2A8B1683-6518-BA49-8923-D9BAE11927C7}"/>
              </a:ext>
            </a:extLst>
          </p:cNvPr>
          <p:cNvPicPr>
            <a:picLocks noChangeAspect="1"/>
          </p:cNvPicPr>
          <p:nvPr/>
        </p:nvPicPr>
        <p:blipFill rotWithShape="1">
          <a:blip r:embed="rId3"/>
          <a:srcRect t="13250" b="18500"/>
          <a:stretch/>
        </p:blipFill>
        <p:spPr>
          <a:xfrm>
            <a:off x="13522" y="1844824"/>
            <a:ext cx="8875059" cy="4680520"/>
          </a:xfrm>
          <a:prstGeom prst="rect">
            <a:avLst/>
          </a:prstGeom>
        </p:spPr>
      </p:pic>
    </p:spTree>
    <p:extLst>
      <p:ext uri="{BB962C8B-B14F-4D97-AF65-F5344CB8AC3E}">
        <p14:creationId xmlns:p14="http://schemas.microsoft.com/office/powerpoint/2010/main" val="345418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EFE26F-C857-6C49-B325-AF16A8A6ABD7}"/>
              </a:ext>
            </a:extLst>
          </p:cNvPr>
          <p:cNvSpPr>
            <a:spLocks noGrp="1"/>
          </p:cNvSpPr>
          <p:nvPr>
            <p:ph type="title"/>
          </p:nvPr>
        </p:nvSpPr>
        <p:spPr/>
        <p:txBody>
          <a:bodyPr/>
          <a:lstStyle/>
          <a:p>
            <a:r>
              <a:rPr kumimoji="1" lang="en-US" altLang="zh-CN" dirty="0"/>
              <a:t>1.7.4</a:t>
            </a:r>
            <a:r>
              <a:rPr kumimoji="1" lang="zh-CN" altLang="en-US" dirty="0"/>
              <a:t> </a:t>
            </a:r>
            <a:r>
              <a:rPr kumimoji="1" lang="en-US" altLang="zh-CN" dirty="0"/>
              <a:t>Linux </a:t>
            </a:r>
            <a:r>
              <a:rPr kumimoji="1" lang="zh-CN" altLang="en-US" dirty="0"/>
              <a:t>系统</a:t>
            </a:r>
          </a:p>
        </p:txBody>
      </p:sp>
      <p:sp>
        <p:nvSpPr>
          <p:cNvPr id="3" name="内容占位符 2">
            <a:extLst>
              <a:ext uri="{FF2B5EF4-FFF2-40B4-BE49-F238E27FC236}">
                <a16:creationId xmlns:a16="http://schemas.microsoft.com/office/drawing/2014/main" id="{418F0302-5B96-D440-A74C-E2ED9C2D8F85}"/>
              </a:ext>
            </a:extLst>
          </p:cNvPr>
          <p:cNvSpPr>
            <a:spLocks noGrp="1"/>
          </p:cNvSpPr>
          <p:nvPr>
            <p:ph idx="1"/>
          </p:nvPr>
        </p:nvSpPr>
        <p:spPr>
          <a:xfrm>
            <a:off x="16290" y="747199"/>
            <a:ext cx="8229600" cy="625624"/>
          </a:xfrm>
        </p:spPr>
        <p:txBody>
          <a:bodyPr/>
          <a:lstStyle/>
          <a:p>
            <a:r>
              <a:rPr kumimoji="1" lang="en-US" altLang="zh-CN" dirty="0"/>
              <a:t>Linux</a:t>
            </a:r>
            <a:r>
              <a:rPr kumimoji="1" lang="zh-CN" altLang="en-US" dirty="0"/>
              <a:t>内核组件</a:t>
            </a:r>
          </a:p>
        </p:txBody>
      </p:sp>
      <p:pic>
        <p:nvPicPr>
          <p:cNvPr id="4" name="Picture 7" descr="f19.pdf">
            <a:extLst>
              <a:ext uri="{FF2B5EF4-FFF2-40B4-BE49-F238E27FC236}">
                <a16:creationId xmlns:a16="http://schemas.microsoft.com/office/drawing/2014/main" id="{3C575721-2F14-B54C-9F77-5ECA026688F4}"/>
              </a:ext>
            </a:extLst>
          </p:cNvPr>
          <p:cNvPicPr>
            <a:picLocks noChangeAspect="1"/>
          </p:cNvPicPr>
          <p:nvPr/>
        </p:nvPicPr>
        <p:blipFill rotWithShape="1">
          <a:blip r:embed="rId2"/>
          <a:srcRect l="1919" t="6951" b="11151"/>
          <a:stretch/>
        </p:blipFill>
        <p:spPr>
          <a:xfrm>
            <a:off x="163791" y="1281924"/>
            <a:ext cx="8704729" cy="5576076"/>
          </a:xfrm>
          <a:prstGeom prst="rect">
            <a:avLst/>
          </a:prstGeom>
          <a:solidFill>
            <a:schemeClr val="bg1"/>
          </a:solidFill>
        </p:spPr>
      </p:pic>
    </p:spTree>
    <p:extLst>
      <p:ext uri="{BB962C8B-B14F-4D97-AF65-F5344CB8AC3E}">
        <p14:creationId xmlns:p14="http://schemas.microsoft.com/office/powerpoint/2010/main" val="3400252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Times New Roman" pitchFamily="18" charset="0"/>
                <a:ea typeface="黑体" pitchFamily="49" charset="-122"/>
                <a:cs typeface="Times New Roman" pitchFamily="18" charset="0"/>
              </a:rPr>
              <a:t>补充阅读材料及作业</a:t>
            </a:r>
          </a:p>
        </p:txBody>
      </p:sp>
      <p:sp>
        <p:nvSpPr>
          <p:cNvPr id="142339" name="内容占位符 2"/>
          <p:cNvSpPr>
            <a:spLocks noGrp="1"/>
          </p:cNvSpPr>
          <p:nvPr>
            <p:ph idx="1"/>
          </p:nvPr>
        </p:nvSpPr>
        <p:spPr>
          <a:xfrm>
            <a:off x="251520" y="1124744"/>
            <a:ext cx="8784976" cy="5184576"/>
          </a:xfrm>
        </p:spPr>
        <p:txBody>
          <a:bodyPr/>
          <a:lstStyle/>
          <a:p>
            <a:r>
              <a:rPr lang="zh-CN" altLang="en-US" b="0" dirty="0"/>
              <a:t>补充阅读材料</a:t>
            </a:r>
          </a:p>
          <a:p>
            <a:pPr>
              <a:buFont typeface="Arial" charset="0"/>
              <a:buNone/>
            </a:pPr>
            <a:r>
              <a:rPr lang="zh-CN" altLang="en-US" b="0" dirty="0"/>
              <a:t>   </a:t>
            </a:r>
            <a:r>
              <a:rPr lang="zh-CN" altLang="en-US" sz="2400" b="0" dirty="0"/>
              <a:t>自学</a:t>
            </a:r>
            <a:r>
              <a:rPr lang="en-US" altLang="zh-CN" sz="2400" dirty="0">
                <a:solidFill>
                  <a:schemeClr val="tx1">
                    <a:lumMod val="95000"/>
                    <a:lumOff val="5000"/>
                  </a:schemeClr>
                </a:solidFill>
                <a:latin typeface="宋体" pitchFamily="2" charset="-122"/>
                <a:ea typeface="宋体" pitchFamily="2" charset="-122"/>
              </a:rPr>
              <a:t>《</a:t>
            </a:r>
            <a:r>
              <a:rPr lang="zh-CN" altLang="en-US" sz="2400" dirty="0">
                <a:solidFill>
                  <a:schemeClr val="tx1">
                    <a:lumMod val="95000"/>
                    <a:lumOff val="5000"/>
                  </a:schemeClr>
                </a:solidFill>
                <a:latin typeface="宋体" pitchFamily="2" charset="-122"/>
                <a:ea typeface="宋体" pitchFamily="2" charset="-122"/>
              </a:rPr>
              <a:t>操作系统精髓与设计原理</a:t>
            </a:r>
            <a:r>
              <a:rPr lang="en-US" altLang="zh-CN" sz="2400" dirty="0">
                <a:solidFill>
                  <a:schemeClr val="tx1">
                    <a:lumMod val="95000"/>
                    <a:lumOff val="5000"/>
                  </a:schemeClr>
                </a:solidFill>
                <a:latin typeface="宋体" pitchFamily="2" charset="-122"/>
                <a:ea typeface="宋体" pitchFamily="2" charset="-122"/>
              </a:rPr>
              <a:t>》</a:t>
            </a:r>
            <a:r>
              <a:rPr lang="zh-CN" altLang="en-US" sz="2400" dirty="0">
                <a:solidFill>
                  <a:schemeClr val="tx1">
                    <a:lumMod val="95000"/>
                    <a:lumOff val="5000"/>
                  </a:schemeClr>
                </a:solidFill>
                <a:latin typeface="宋体" pitchFamily="2" charset="-122"/>
                <a:ea typeface="宋体" pitchFamily="2" charset="-122"/>
              </a:rPr>
              <a:t>第</a:t>
            </a:r>
            <a:r>
              <a:rPr lang="en-US" altLang="zh-CN" sz="2400" dirty="0">
                <a:solidFill>
                  <a:schemeClr val="tx1">
                    <a:lumMod val="95000"/>
                    <a:lumOff val="5000"/>
                  </a:schemeClr>
                </a:solidFill>
                <a:latin typeface="宋体" pitchFamily="2" charset="-122"/>
                <a:ea typeface="宋体" pitchFamily="2" charset="-122"/>
              </a:rPr>
              <a:t>1</a:t>
            </a:r>
            <a:r>
              <a:rPr lang="zh-CN" altLang="en-US" sz="2400" dirty="0">
                <a:solidFill>
                  <a:schemeClr val="tx1">
                    <a:lumMod val="95000"/>
                    <a:lumOff val="5000"/>
                  </a:schemeClr>
                </a:solidFill>
                <a:latin typeface="宋体" pitchFamily="2" charset="-122"/>
                <a:ea typeface="宋体" pitchFamily="2" charset="-122"/>
              </a:rPr>
              <a:t>章 计算机系统概</a:t>
            </a:r>
            <a:r>
              <a:rPr lang="zh-CN" altLang="en-US" sz="2400" b="0" dirty="0">
                <a:solidFill>
                  <a:schemeClr val="tx1">
                    <a:lumMod val="95000"/>
                    <a:lumOff val="5000"/>
                  </a:schemeClr>
                </a:solidFill>
                <a:latin typeface="宋体" pitchFamily="2" charset="-122"/>
                <a:ea typeface="宋体" pitchFamily="2" charset="-122"/>
              </a:rPr>
              <a:t>述</a:t>
            </a:r>
            <a:endParaRPr lang="zh-CN" altLang="en-US" sz="2000" b="0" dirty="0">
              <a:solidFill>
                <a:schemeClr val="tx1">
                  <a:lumMod val="95000"/>
                  <a:lumOff val="5000"/>
                </a:schemeClr>
              </a:solidFill>
              <a:latin typeface="宋体" pitchFamily="2" charset="-122"/>
              <a:ea typeface="宋体" pitchFamily="2" charset="-122"/>
            </a:endParaRPr>
          </a:p>
          <a:p>
            <a:r>
              <a:rPr lang="zh-CN" altLang="zh-CN" b="0" dirty="0"/>
              <a:t>作业</a:t>
            </a:r>
            <a:r>
              <a:rPr lang="en-US" altLang="zh-CN" b="0" dirty="0"/>
              <a:t>1</a:t>
            </a:r>
            <a:endParaRPr lang="zh-CN" altLang="en-US" b="0" dirty="0"/>
          </a:p>
          <a:p>
            <a:pPr marL="914400" lvl="1" indent="-514350">
              <a:buClr>
                <a:schemeClr val="tx1"/>
              </a:buClr>
              <a:buFont typeface="+mj-lt"/>
              <a:buAutoNum type="arabicPeriod"/>
            </a:pPr>
            <a:r>
              <a:rPr lang="zh-CN" altLang="en-US" sz="2000" dirty="0">
                <a:solidFill>
                  <a:schemeClr val="tx1">
                    <a:lumMod val="95000"/>
                    <a:lumOff val="5000"/>
                  </a:schemeClr>
                </a:solidFill>
                <a:latin typeface="+mn-ea"/>
              </a:rPr>
              <a:t>归纳整理操作系统的基本功能。</a:t>
            </a:r>
            <a:endParaRPr lang="en-US" altLang="zh-CN" sz="2000" dirty="0">
              <a:solidFill>
                <a:schemeClr val="tx1">
                  <a:lumMod val="95000"/>
                  <a:lumOff val="5000"/>
                </a:schemeClr>
              </a:solidFill>
              <a:latin typeface="+mn-ea"/>
            </a:endParaRPr>
          </a:p>
          <a:p>
            <a:pPr marL="857250" lvl="1" indent="-457200">
              <a:buClr>
                <a:schemeClr val="tx1"/>
              </a:buClr>
              <a:buFont typeface="+mj-lt"/>
              <a:buAutoNum type="arabicPeriod"/>
            </a:pPr>
            <a:r>
              <a:rPr lang="zh-CN" altLang="en-US" sz="2000" dirty="0">
                <a:solidFill>
                  <a:schemeClr val="tx1">
                    <a:lumMod val="95000"/>
                    <a:lumOff val="5000"/>
                  </a:schemeClr>
                </a:solidFill>
                <a:latin typeface="+mn-ea"/>
              </a:rPr>
              <a:t>论述批处理、分时和实时三种操作系统的基本特征。</a:t>
            </a:r>
            <a:endParaRPr lang="en-US" altLang="zh-CN" sz="2000" dirty="0">
              <a:solidFill>
                <a:schemeClr val="tx1">
                  <a:lumMod val="95000"/>
                  <a:lumOff val="5000"/>
                </a:schemeClr>
              </a:solidFill>
              <a:latin typeface="+mn-ea"/>
            </a:endParaRPr>
          </a:p>
          <a:p>
            <a:pPr marL="857250" lvl="1" indent="-457200">
              <a:buClr>
                <a:schemeClr val="tx1"/>
              </a:buClr>
              <a:buFont typeface="+mj-lt"/>
              <a:buAutoNum type="arabicPeriod"/>
            </a:pPr>
            <a:r>
              <a:rPr lang="zh-CN" altLang="en-US" sz="2000" dirty="0">
                <a:solidFill>
                  <a:schemeClr val="tx1">
                    <a:lumMod val="95000"/>
                    <a:lumOff val="5000"/>
                  </a:schemeClr>
                </a:solidFill>
                <a:latin typeface="+mn-ea"/>
              </a:rPr>
              <a:t>为什么会有进程？分析理解进程的概念、上下文的含义。</a:t>
            </a:r>
            <a:endParaRPr lang="en-US" altLang="zh-CN" sz="2000" dirty="0">
              <a:solidFill>
                <a:schemeClr val="tx1">
                  <a:lumMod val="95000"/>
                  <a:lumOff val="5000"/>
                </a:schemeClr>
              </a:solidFill>
              <a:latin typeface="+mn-ea"/>
            </a:endParaRPr>
          </a:p>
          <a:p>
            <a:pPr marL="857250" lvl="1" indent="-457200">
              <a:buClr>
                <a:schemeClr val="tx1"/>
              </a:buClr>
              <a:buFont typeface="+mj-lt"/>
              <a:buAutoNum type="arabicPeriod"/>
            </a:pPr>
            <a:r>
              <a:rPr lang="zh-CN" altLang="en-US" sz="2000" dirty="0">
                <a:solidFill>
                  <a:schemeClr val="tx1">
                    <a:lumMod val="95000"/>
                    <a:lumOff val="5000"/>
                  </a:schemeClr>
                </a:solidFill>
                <a:latin typeface="+mn-ea"/>
              </a:rPr>
              <a:t>论述现代操作系统的特征。</a:t>
            </a:r>
            <a:endParaRPr lang="en-US" altLang="zh-CN" sz="2000" dirty="0">
              <a:solidFill>
                <a:schemeClr val="tx1">
                  <a:lumMod val="95000"/>
                  <a:lumOff val="5000"/>
                </a:schemeClr>
              </a:solidFill>
              <a:latin typeface="+mn-ea"/>
            </a:endParaRPr>
          </a:p>
          <a:p>
            <a:pPr marL="857250" lvl="1" indent="-457200">
              <a:buClr>
                <a:schemeClr val="tx1"/>
              </a:buClr>
              <a:buFont typeface="+mj-lt"/>
              <a:buAutoNum type="arabicPeriod"/>
            </a:pPr>
            <a:r>
              <a:rPr lang="zh-CN" altLang="en-US" sz="2000" dirty="0">
                <a:solidFill>
                  <a:schemeClr val="tx1">
                    <a:lumMod val="95000"/>
                    <a:lumOff val="5000"/>
                  </a:schemeClr>
                </a:solidFill>
                <a:latin typeface="+mn-ea"/>
              </a:rPr>
              <a:t>解释单体内核和微内核的区别。</a:t>
            </a:r>
            <a:endParaRPr lang="en-US" altLang="zh-CN" sz="2000" dirty="0">
              <a:solidFill>
                <a:schemeClr val="tx1">
                  <a:lumMod val="95000"/>
                  <a:lumOff val="5000"/>
                </a:schemeClr>
              </a:solidFill>
              <a:latin typeface="+mn-ea"/>
            </a:endParaRPr>
          </a:p>
          <a:p>
            <a:pPr marL="857250" lvl="1" indent="-457200">
              <a:buClr>
                <a:schemeClr val="tx1"/>
              </a:buClr>
              <a:buFont typeface="+mj-lt"/>
              <a:buAutoNum type="arabicPeriod"/>
            </a:pPr>
            <a:r>
              <a:rPr lang="zh-CN" altLang="en-US" sz="2000" dirty="0">
                <a:solidFill>
                  <a:schemeClr val="tx1">
                    <a:lumMod val="95000"/>
                    <a:lumOff val="5000"/>
                  </a:schemeClr>
                </a:solidFill>
                <a:latin typeface="+mn-ea"/>
              </a:rPr>
              <a:t>进程调度程序、时钟中断处理程序和命令解释程序在哪种模式下执行？</a:t>
            </a:r>
            <a:endParaRPr lang="en-US" altLang="zh-CN" sz="2000" dirty="0">
              <a:solidFill>
                <a:schemeClr val="tx1">
                  <a:lumMod val="95000"/>
                  <a:lumOff val="5000"/>
                </a:schemeClr>
              </a:solidFill>
              <a:latin typeface="+mn-ea"/>
            </a:endParaRPr>
          </a:p>
          <a:p>
            <a:pPr marL="857250" lvl="1" indent="-457200">
              <a:buClr>
                <a:schemeClr val="tx1"/>
              </a:buClr>
              <a:buFont typeface="+mj-lt"/>
              <a:buAutoNum type="arabicPeriod"/>
            </a:pPr>
            <a:r>
              <a:rPr lang="zh-CN" altLang="en-US" sz="2000" dirty="0">
                <a:solidFill>
                  <a:schemeClr val="tx1">
                    <a:lumMod val="95000"/>
                    <a:lumOff val="5000"/>
                  </a:schemeClr>
                </a:solidFill>
                <a:latin typeface="+mn-ea"/>
              </a:rPr>
              <a:t>分析系统调用时的模式切换过程？</a:t>
            </a:r>
          </a:p>
          <a:p>
            <a:pPr>
              <a:buNone/>
            </a:pPr>
            <a:endParaRPr lang="en-US" altLang="zh-CN" sz="2400" dirty="0">
              <a:solidFill>
                <a:schemeClr val="tx1">
                  <a:lumMod val="95000"/>
                  <a:lumOff val="5000"/>
                </a:schemeClr>
              </a:solidFill>
              <a:latin typeface="宋体" pitchFamily="2" charset="-122"/>
              <a:ea typeface="宋体" pitchFamily="2" charset="-122"/>
            </a:endParaRPr>
          </a:p>
        </p:txBody>
      </p:sp>
    </p:spTree>
    <p:extLst>
      <p:ext uri="{BB962C8B-B14F-4D97-AF65-F5344CB8AC3E}">
        <p14:creationId xmlns:p14="http://schemas.microsoft.com/office/powerpoint/2010/main" val="411357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 calcmode="lin" valueType="num">
                                      <p:cBhvr additive="base">
                                        <p:cTn id="7" dur="500" fill="hold"/>
                                        <p:tgtEl>
                                          <p:spTgt spid="1423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23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42339">
                                            <p:txEl>
                                              <p:pRg st="1" end="1"/>
                                            </p:txEl>
                                          </p:spTgt>
                                        </p:tgtEl>
                                        <p:attrNameLst>
                                          <p:attrName>style.visibility</p:attrName>
                                        </p:attrNameLst>
                                      </p:cBhvr>
                                      <p:to>
                                        <p:strVal val="visible"/>
                                      </p:to>
                                    </p:set>
                                    <p:anim calcmode="lin" valueType="num">
                                      <p:cBhvr additive="base">
                                        <p:cTn id="13" dur="500" fill="hold"/>
                                        <p:tgtEl>
                                          <p:spTgt spid="1423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23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2339">
                                            <p:txEl>
                                              <p:pRg st="2" end="2"/>
                                            </p:txEl>
                                          </p:spTgt>
                                        </p:tgtEl>
                                        <p:attrNameLst>
                                          <p:attrName>style.visibility</p:attrName>
                                        </p:attrNameLst>
                                      </p:cBhvr>
                                      <p:to>
                                        <p:strVal val="visible"/>
                                      </p:to>
                                    </p:set>
                                    <p:anim calcmode="lin" valueType="num">
                                      <p:cBhvr additive="base">
                                        <p:cTn id="19" dur="500" fill="hold"/>
                                        <p:tgtEl>
                                          <p:spTgt spid="1423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23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42339">
                                            <p:txEl>
                                              <p:pRg st="3" end="3"/>
                                            </p:txEl>
                                          </p:spTgt>
                                        </p:tgtEl>
                                        <p:attrNameLst>
                                          <p:attrName>style.visibility</p:attrName>
                                        </p:attrNameLst>
                                      </p:cBhvr>
                                      <p:to>
                                        <p:strVal val="visible"/>
                                      </p:to>
                                    </p:set>
                                    <p:anim calcmode="lin" valueType="num">
                                      <p:cBhvr additive="base">
                                        <p:cTn id="25" dur="500" fill="hold"/>
                                        <p:tgtEl>
                                          <p:spTgt spid="1423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23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42339">
                                            <p:txEl>
                                              <p:pRg st="4" end="4"/>
                                            </p:txEl>
                                          </p:spTgt>
                                        </p:tgtEl>
                                        <p:attrNameLst>
                                          <p:attrName>style.visibility</p:attrName>
                                        </p:attrNameLst>
                                      </p:cBhvr>
                                      <p:to>
                                        <p:strVal val="visible"/>
                                      </p:to>
                                    </p:set>
                                    <p:anim calcmode="lin" valueType="num">
                                      <p:cBhvr additive="base">
                                        <p:cTn id="31" dur="500" fill="hold"/>
                                        <p:tgtEl>
                                          <p:spTgt spid="14233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233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42339">
                                            <p:txEl>
                                              <p:pRg st="5" end="5"/>
                                            </p:txEl>
                                          </p:spTgt>
                                        </p:tgtEl>
                                        <p:attrNameLst>
                                          <p:attrName>style.visibility</p:attrName>
                                        </p:attrNameLst>
                                      </p:cBhvr>
                                      <p:to>
                                        <p:strVal val="visible"/>
                                      </p:to>
                                    </p:set>
                                    <p:anim calcmode="lin" valueType="num">
                                      <p:cBhvr additive="base">
                                        <p:cTn id="37" dur="500" fill="hold"/>
                                        <p:tgtEl>
                                          <p:spTgt spid="14233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233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42339">
                                            <p:txEl>
                                              <p:pRg st="6" end="6"/>
                                            </p:txEl>
                                          </p:spTgt>
                                        </p:tgtEl>
                                        <p:attrNameLst>
                                          <p:attrName>style.visibility</p:attrName>
                                        </p:attrNameLst>
                                      </p:cBhvr>
                                      <p:to>
                                        <p:strVal val="visible"/>
                                      </p:to>
                                    </p:set>
                                    <p:anim calcmode="lin" valueType="num">
                                      <p:cBhvr additive="base">
                                        <p:cTn id="43" dur="500" fill="hold"/>
                                        <p:tgtEl>
                                          <p:spTgt spid="14233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233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142339">
                                            <p:txEl>
                                              <p:pRg st="7" end="7"/>
                                            </p:txEl>
                                          </p:spTgt>
                                        </p:tgtEl>
                                        <p:attrNameLst>
                                          <p:attrName>style.visibility</p:attrName>
                                        </p:attrNameLst>
                                      </p:cBhvr>
                                      <p:to>
                                        <p:strVal val="visible"/>
                                      </p:to>
                                    </p:set>
                                    <p:anim calcmode="lin" valueType="num">
                                      <p:cBhvr additive="base">
                                        <p:cTn id="49" dur="500" fill="hold"/>
                                        <p:tgtEl>
                                          <p:spTgt spid="14233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233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142339">
                                            <p:txEl>
                                              <p:pRg st="8" end="8"/>
                                            </p:txEl>
                                          </p:spTgt>
                                        </p:tgtEl>
                                        <p:attrNameLst>
                                          <p:attrName>style.visibility</p:attrName>
                                        </p:attrNameLst>
                                      </p:cBhvr>
                                      <p:to>
                                        <p:strVal val="visible"/>
                                      </p:to>
                                    </p:set>
                                    <p:anim calcmode="lin" valueType="num">
                                      <p:cBhvr additive="base">
                                        <p:cTn id="55" dur="500" fill="hold"/>
                                        <p:tgtEl>
                                          <p:spTgt spid="142339">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4233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142339">
                                            <p:txEl>
                                              <p:pRg st="9" end="9"/>
                                            </p:txEl>
                                          </p:spTgt>
                                        </p:tgtEl>
                                        <p:attrNameLst>
                                          <p:attrName>style.visibility</p:attrName>
                                        </p:attrNameLst>
                                      </p:cBhvr>
                                      <p:to>
                                        <p:strVal val="visible"/>
                                      </p:to>
                                    </p:set>
                                    <p:anim calcmode="lin" valueType="num">
                                      <p:cBhvr additive="base">
                                        <p:cTn id="61" dur="500" fill="hold"/>
                                        <p:tgtEl>
                                          <p:spTgt spid="142339">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42339">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latin typeface="Times New Roman" pitchFamily="18" charset="0"/>
                <a:ea typeface="黑体" pitchFamily="49" charset="-122"/>
                <a:cs typeface="Times New Roman" pitchFamily="18" charset="0"/>
              </a:rPr>
              <a:t>操作系统大观园</a:t>
            </a:r>
          </a:p>
        </p:txBody>
      </p:sp>
      <p:pic>
        <p:nvPicPr>
          <p:cNvPr id="9" name="Picture 4" descr="151235608759140.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691750" y="3078087"/>
            <a:ext cx="1138919" cy="135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5" descr="161235608759140.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499596" y="1485572"/>
            <a:ext cx="1392296" cy="1366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6" descr="171235608759140.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664550" y="3191358"/>
            <a:ext cx="1307837" cy="1305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7" descr="181235608759140.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599613" y="4816066"/>
            <a:ext cx="1323192" cy="1236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8" descr="191235608759140.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75503" y="3146016"/>
            <a:ext cx="1621359" cy="1213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9" descr="201235608759140.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94330" y="4957674"/>
            <a:ext cx="1183707" cy="1151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10" descr="211235608759140.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592468" y="1564096"/>
            <a:ext cx="1776202" cy="10595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11" descr="221235608759140.png"/>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4664550" y="1425890"/>
            <a:ext cx="1453721" cy="13359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12" descr="231235608759140.png"/>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6896100" y="3103786"/>
            <a:ext cx="1392297" cy="129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13" descr="241235608759140.png"/>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648351" y="1591801"/>
            <a:ext cx="1160674" cy="1174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14" descr="251235608759140.png"/>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6861548" y="4496636"/>
            <a:ext cx="1461399" cy="14204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16016" y="4892078"/>
            <a:ext cx="1131586" cy="11315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501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80">
                                          <p:stCondLst>
                                            <p:cond delay="0"/>
                                          </p:stCondLst>
                                        </p:cTn>
                                        <p:tgtEl>
                                          <p:spTgt spid="16"/>
                                        </p:tgtEl>
                                      </p:cBhvr>
                                    </p:animEffect>
                                    <p:anim calcmode="lin" valueType="num">
                                      <p:cBhvr>
                                        <p:cTn id="2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29" dur="26">
                                          <p:stCondLst>
                                            <p:cond delay="650"/>
                                          </p:stCondLst>
                                        </p:cTn>
                                        <p:tgtEl>
                                          <p:spTgt spid="16"/>
                                        </p:tgtEl>
                                      </p:cBhvr>
                                      <p:to x="100000" y="60000"/>
                                    </p:animScale>
                                    <p:animScale>
                                      <p:cBhvr>
                                        <p:cTn id="30" dur="166" decel="50000">
                                          <p:stCondLst>
                                            <p:cond delay="676"/>
                                          </p:stCondLst>
                                        </p:cTn>
                                        <p:tgtEl>
                                          <p:spTgt spid="16"/>
                                        </p:tgtEl>
                                      </p:cBhvr>
                                      <p:to x="100000" y="100000"/>
                                    </p:animScale>
                                    <p:animScale>
                                      <p:cBhvr>
                                        <p:cTn id="31" dur="26">
                                          <p:stCondLst>
                                            <p:cond delay="1312"/>
                                          </p:stCondLst>
                                        </p:cTn>
                                        <p:tgtEl>
                                          <p:spTgt spid="16"/>
                                        </p:tgtEl>
                                      </p:cBhvr>
                                      <p:to x="100000" y="80000"/>
                                    </p:animScale>
                                    <p:animScale>
                                      <p:cBhvr>
                                        <p:cTn id="32" dur="166" decel="50000">
                                          <p:stCondLst>
                                            <p:cond delay="1338"/>
                                          </p:stCondLst>
                                        </p:cTn>
                                        <p:tgtEl>
                                          <p:spTgt spid="16"/>
                                        </p:tgtEl>
                                      </p:cBhvr>
                                      <p:to x="100000" y="100000"/>
                                    </p:animScale>
                                    <p:animScale>
                                      <p:cBhvr>
                                        <p:cTn id="33" dur="26">
                                          <p:stCondLst>
                                            <p:cond delay="1642"/>
                                          </p:stCondLst>
                                        </p:cTn>
                                        <p:tgtEl>
                                          <p:spTgt spid="16"/>
                                        </p:tgtEl>
                                      </p:cBhvr>
                                      <p:to x="100000" y="90000"/>
                                    </p:animScale>
                                    <p:animScale>
                                      <p:cBhvr>
                                        <p:cTn id="34" dur="166" decel="50000">
                                          <p:stCondLst>
                                            <p:cond delay="1668"/>
                                          </p:stCondLst>
                                        </p:cTn>
                                        <p:tgtEl>
                                          <p:spTgt spid="16"/>
                                        </p:tgtEl>
                                      </p:cBhvr>
                                      <p:to x="100000" y="100000"/>
                                    </p:animScale>
                                    <p:animScale>
                                      <p:cBhvr>
                                        <p:cTn id="35" dur="26">
                                          <p:stCondLst>
                                            <p:cond delay="1808"/>
                                          </p:stCondLst>
                                        </p:cTn>
                                        <p:tgtEl>
                                          <p:spTgt spid="16"/>
                                        </p:tgtEl>
                                      </p:cBhvr>
                                      <p:to x="100000" y="95000"/>
                                    </p:animScale>
                                    <p:animScale>
                                      <p:cBhvr>
                                        <p:cTn id="36" dur="166" decel="50000">
                                          <p:stCondLst>
                                            <p:cond delay="1834"/>
                                          </p:stCondLst>
                                        </p:cTn>
                                        <p:tgtEl>
                                          <p:spTgt spid="16"/>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80">
                                          <p:stCondLst>
                                            <p:cond delay="0"/>
                                          </p:stCondLst>
                                        </p:cTn>
                                        <p:tgtEl>
                                          <p:spTgt spid="17"/>
                                        </p:tgtEl>
                                      </p:cBhvr>
                                    </p:animEffect>
                                    <p:anim calcmode="lin" valueType="num">
                                      <p:cBhvr>
                                        <p:cTn id="40"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45" dur="26">
                                          <p:stCondLst>
                                            <p:cond delay="650"/>
                                          </p:stCondLst>
                                        </p:cTn>
                                        <p:tgtEl>
                                          <p:spTgt spid="17"/>
                                        </p:tgtEl>
                                      </p:cBhvr>
                                      <p:to x="100000" y="60000"/>
                                    </p:animScale>
                                    <p:animScale>
                                      <p:cBhvr>
                                        <p:cTn id="46" dur="166" decel="50000">
                                          <p:stCondLst>
                                            <p:cond delay="676"/>
                                          </p:stCondLst>
                                        </p:cTn>
                                        <p:tgtEl>
                                          <p:spTgt spid="17"/>
                                        </p:tgtEl>
                                      </p:cBhvr>
                                      <p:to x="100000" y="100000"/>
                                    </p:animScale>
                                    <p:animScale>
                                      <p:cBhvr>
                                        <p:cTn id="47" dur="26">
                                          <p:stCondLst>
                                            <p:cond delay="1312"/>
                                          </p:stCondLst>
                                        </p:cTn>
                                        <p:tgtEl>
                                          <p:spTgt spid="17"/>
                                        </p:tgtEl>
                                      </p:cBhvr>
                                      <p:to x="100000" y="80000"/>
                                    </p:animScale>
                                    <p:animScale>
                                      <p:cBhvr>
                                        <p:cTn id="48" dur="166" decel="50000">
                                          <p:stCondLst>
                                            <p:cond delay="1338"/>
                                          </p:stCondLst>
                                        </p:cTn>
                                        <p:tgtEl>
                                          <p:spTgt spid="17"/>
                                        </p:tgtEl>
                                      </p:cBhvr>
                                      <p:to x="100000" y="100000"/>
                                    </p:animScale>
                                    <p:animScale>
                                      <p:cBhvr>
                                        <p:cTn id="49" dur="26">
                                          <p:stCondLst>
                                            <p:cond delay="1642"/>
                                          </p:stCondLst>
                                        </p:cTn>
                                        <p:tgtEl>
                                          <p:spTgt spid="17"/>
                                        </p:tgtEl>
                                      </p:cBhvr>
                                      <p:to x="100000" y="90000"/>
                                    </p:animScale>
                                    <p:animScale>
                                      <p:cBhvr>
                                        <p:cTn id="50" dur="166" decel="50000">
                                          <p:stCondLst>
                                            <p:cond delay="1668"/>
                                          </p:stCondLst>
                                        </p:cTn>
                                        <p:tgtEl>
                                          <p:spTgt spid="17"/>
                                        </p:tgtEl>
                                      </p:cBhvr>
                                      <p:to x="100000" y="100000"/>
                                    </p:animScale>
                                    <p:animScale>
                                      <p:cBhvr>
                                        <p:cTn id="51" dur="26">
                                          <p:stCondLst>
                                            <p:cond delay="1808"/>
                                          </p:stCondLst>
                                        </p:cTn>
                                        <p:tgtEl>
                                          <p:spTgt spid="17"/>
                                        </p:tgtEl>
                                      </p:cBhvr>
                                      <p:to x="100000" y="95000"/>
                                    </p:animScale>
                                    <p:animScale>
                                      <p:cBhvr>
                                        <p:cTn id="52" dur="166" decel="50000">
                                          <p:stCondLst>
                                            <p:cond delay="1834"/>
                                          </p:stCondLst>
                                        </p:cTn>
                                        <p:tgtEl>
                                          <p:spTgt spid="17"/>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down)">
                                      <p:cBhvr>
                                        <p:cTn id="55" dur="580">
                                          <p:stCondLst>
                                            <p:cond delay="0"/>
                                          </p:stCondLst>
                                        </p:cTn>
                                        <p:tgtEl>
                                          <p:spTgt spid="18"/>
                                        </p:tgtEl>
                                      </p:cBhvr>
                                    </p:animEffect>
                                    <p:anim calcmode="lin" valueType="num">
                                      <p:cBhvr>
                                        <p:cTn id="5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61" dur="26">
                                          <p:stCondLst>
                                            <p:cond delay="650"/>
                                          </p:stCondLst>
                                        </p:cTn>
                                        <p:tgtEl>
                                          <p:spTgt spid="18"/>
                                        </p:tgtEl>
                                      </p:cBhvr>
                                      <p:to x="100000" y="60000"/>
                                    </p:animScale>
                                    <p:animScale>
                                      <p:cBhvr>
                                        <p:cTn id="62" dur="166" decel="50000">
                                          <p:stCondLst>
                                            <p:cond delay="676"/>
                                          </p:stCondLst>
                                        </p:cTn>
                                        <p:tgtEl>
                                          <p:spTgt spid="18"/>
                                        </p:tgtEl>
                                      </p:cBhvr>
                                      <p:to x="100000" y="100000"/>
                                    </p:animScale>
                                    <p:animScale>
                                      <p:cBhvr>
                                        <p:cTn id="63" dur="26">
                                          <p:stCondLst>
                                            <p:cond delay="1312"/>
                                          </p:stCondLst>
                                        </p:cTn>
                                        <p:tgtEl>
                                          <p:spTgt spid="18"/>
                                        </p:tgtEl>
                                      </p:cBhvr>
                                      <p:to x="100000" y="80000"/>
                                    </p:animScale>
                                    <p:animScale>
                                      <p:cBhvr>
                                        <p:cTn id="64" dur="166" decel="50000">
                                          <p:stCondLst>
                                            <p:cond delay="1338"/>
                                          </p:stCondLst>
                                        </p:cTn>
                                        <p:tgtEl>
                                          <p:spTgt spid="18"/>
                                        </p:tgtEl>
                                      </p:cBhvr>
                                      <p:to x="100000" y="100000"/>
                                    </p:animScale>
                                    <p:animScale>
                                      <p:cBhvr>
                                        <p:cTn id="65" dur="26">
                                          <p:stCondLst>
                                            <p:cond delay="1642"/>
                                          </p:stCondLst>
                                        </p:cTn>
                                        <p:tgtEl>
                                          <p:spTgt spid="18"/>
                                        </p:tgtEl>
                                      </p:cBhvr>
                                      <p:to x="100000" y="90000"/>
                                    </p:animScale>
                                    <p:animScale>
                                      <p:cBhvr>
                                        <p:cTn id="66" dur="166" decel="50000">
                                          <p:stCondLst>
                                            <p:cond delay="1668"/>
                                          </p:stCondLst>
                                        </p:cTn>
                                        <p:tgtEl>
                                          <p:spTgt spid="18"/>
                                        </p:tgtEl>
                                      </p:cBhvr>
                                      <p:to x="100000" y="100000"/>
                                    </p:animScale>
                                    <p:animScale>
                                      <p:cBhvr>
                                        <p:cTn id="67" dur="26">
                                          <p:stCondLst>
                                            <p:cond delay="1808"/>
                                          </p:stCondLst>
                                        </p:cTn>
                                        <p:tgtEl>
                                          <p:spTgt spid="18"/>
                                        </p:tgtEl>
                                      </p:cBhvr>
                                      <p:to x="100000" y="95000"/>
                                    </p:animScale>
                                    <p:animScale>
                                      <p:cBhvr>
                                        <p:cTn id="68" dur="166" decel="50000">
                                          <p:stCondLst>
                                            <p:cond delay="1834"/>
                                          </p:stCondLst>
                                        </p:cTn>
                                        <p:tgtEl>
                                          <p:spTgt spid="18"/>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down)">
                                      <p:cBhvr>
                                        <p:cTn id="71" dur="580">
                                          <p:stCondLst>
                                            <p:cond delay="0"/>
                                          </p:stCondLst>
                                        </p:cTn>
                                        <p:tgtEl>
                                          <p:spTgt spid="19"/>
                                        </p:tgtEl>
                                      </p:cBhvr>
                                    </p:animEffect>
                                    <p:anim calcmode="lin" valueType="num">
                                      <p:cBhvr>
                                        <p:cTn id="72"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77" dur="26">
                                          <p:stCondLst>
                                            <p:cond delay="650"/>
                                          </p:stCondLst>
                                        </p:cTn>
                                        <p:tgtEl>
                                          <p:spTgt spid="19"/>
                                        </p:tgtEl>
                                      </p:cBhvr>
                                      <p:to x="100000" y="60000"/>
                                    </p:animScale>
                                    <p:animScale>
                                      <p:cBhvr>
                                        <p:cTn id="78" dur="166" decel="50000">
                                          <p:stCondLst>
                                            <p:cond delay="676"/>
                                          </p:stCondLst>
                                        </p:cTn>
                                        <p:tgtEl>
                                          <p:spTgt spid="19"/>
                                        </p:tgtEl>
                                      </p:cBhvr>
                                      <p:to x="100000" y="100000"/>
                                    </p:animScale>
                                    <p:animScale>
                                      <p:cBhvr>
                                        <p:cTn id="79" dur="26">
                                          <p:stCondLst>
                                            <p:cond delay="1312"/>
                                          </p:stCondLst>
                                        </p:cTn>
                                        <p:tgtEl>
                                          <p:spTgt spid="19"/>
                                        </p:tgtEl>
                                      </p:cBhvr>
                                      <p:to x="100000" y="80000"/>
                                    </p:animScale>
                                    <p:animScale>
                                      <p:cBhvr>
                                        <p:cTn id="80" dur="166" decel="50000">
                                          <p:stCondLst>
                                            <p:cond delay="1338"/>
                                          </p:stCondLst>
                                        </p:cTn>
                                        <p:tgtEl>
                                          <p:spTgt spid="19"/>
                                        </p:tgtEl>
                                      </p:cBhvr>
                                      <p:to x="100000" y="100000"/>
                                    </p:animScale>
                                    <p:animScale>
                                      <p:cBhvr>
                                        <p:cTn id="81" dur="26">
                                          <p:stCondLst>
                                            <p:cond delay="1642"/>
                                          </p:stCondLst>
                                        </p:cTn>
                                        <p:tgtEl>
                                          <p:spTgt spid="19"/>
                                        </p:tgtEl>
                                      </p:cBhvr>
                                      <p:to x="100000" y="90000"/>
                                    </p:animScale>
                                    <p:animScale>
                                      <p:cBhvr>
                                        <p:cTn id="82" dur="166" decel="50000">
                                          <p:stCondLst>
                                            <p:cond delay="1668"/>
                                          </p:stCondLst>
                                        </p:cTn>
                                        <p:tgtEl>
                                          <p:spTgt spid="19"/>
                                        </p:tgtEl>
                                      </p:cBhvr>
                                      <p:to x="100000" y="100000"/>
                                    </p:animScale>
                                    <p:animScale>
                                      <p:cBhvr>
                                        <p:cTn id="83" dur="26">
                                          <p:stCondLst>
                                            <p:cond delay="1808"/>
                                          </p:stCondLst>
                                        </p:cTn>
                                        <p:tgtEl>
                                          <p:spTgt spid="19"/>
                                        </p:tgtEl>
                                      </p:cBhvr>
                                      <p:to x="100000" y="95000"/>
                                    </p:animScale>
                                    <p:animScale>
                                      <p:cBhvr>
                                        <p:cTn id="84" dur="166" decel="50000">
                                          <p:stCondLst>
                                            <p:cond delay="1834"/>
                                          </p:stCondLst>
                                        </p:cTn>
                                        <p:tgtEl>
                                          <p:spTgt spid="19"/>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down)">
                                      <p:cBhvr>
                                        <p:cTn id="87" dur="580">
                                          <p:stCondLst>
                                            <p:cond delay="0"/>
                                          </p:stCondLst>
                                        </p:cTn>
                                        <p:tgtEl>
                                          <p:spTgt spid="20"/>
                                        </p:tgtEl>
                                      </p:cBhvr>
                                    </p:animEffect>
                                    <p:anim calcmode="lin" valueType="num">
                                      <p:cBhvr>
                                        <p:cTn id="8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93" dur="26">
                                          <p:stCondLst>
                                            <p:cond delay="650"/>
                                          </p:stCondLst>
                                        </p:cTn>
                                        <p:tgtEl>
                                          <p:spTgt spid="20"/>
                                        </p:tgtEl>
                                      </p:cBhvr>
                                      <p:to x="100000" y="60000"/>
                                    </p:animScale>
                                    <p:animScale>
                                      <p:cBhvr>
                                        <p:cTn id="94" dur="166" decel="50000">
                                          <p:stCondLst>
                                            <p:cond delay="676"/>
                                          </p:stCondLst>
                                        </p:cTn>
                                        <p:tgtEl>
                                          <p:spTgt spid="20"/>
                                        </p:tgtEl>
                                      </p:cBhvr>
                                      <p:to x="100000" y="100000"/>
                                    </p:animScale>
                                    <p:animScale>
                                      <p:cBhvr>
                                        <p:cTn id="95" dur="26">
                                          <p:stCondLst>
                                            <p:cond delay="1312"/>
                                          </p:stCondLst>
                                        </p:cTn>
                                        <p:tgtEl>
                                          <p:spTgt spid="20"/>
                                        </p:tgtEl>
                                      </p:cBhvr>
                                      <p:to x="100000" y="80000"/>
                                    </p:animScale>
                                    <p:animScale>
                                      <p:cBhvr>
                                        <p:cTn id="96" dur="166" decel="50000">
                                          <p:stCondLst>
                                            <p:cond delay="1338"/>
                                          </p:stCondLst>
                                        </p:cTn>
                                        <p:tgtEl>
                                          <p:spTgt spid="20"/>
                                        </p:tgtEl>
                                      </p:cBhvr>
                                      <p:to x="100000" y="100000"/>
                                    </p:animScale>
                                    <p:animScale>
                                      <p:cBhvr>
                                        <p:cTn id="97" dur="26">
                                          <p:stCondLst>
                                            <p:cond delay="1642"/>
                                          </p:stCondLst>
                                        </p:cTn>
                                        <p:tgtEl>
                                          <p:spTgt spid="20"/>
                                        </p:tgtEl>
                                      </p:cBhvr>
                                      <p:to x="100000" y="90000"/>
                                    </p:animScale>
                                    <p:animScale>
                                      <p:cBhvr>
                                        <p:cTn id="98" dur="166" decel="50000">
                                          <p:stCondLst>
                                            <p:cond delay="1668"/>
                                          </p:stCondLst>
                                        </p:cTn>
                                        <p:tgtEl>
                                          <p:spTgt spid="20"/>
                                        </p:tgtEl>
                                      </p:cBhvr>
                                      <p:to x="100000" y="100000"/>
                                    </p:animScale>
                                    <p:animScale>
                                      <p:cBhvr>
                                        <p:cTn id="99" dur="26">
                                          <p:stCondLst>
                                            <p:cond delay="1808"/>
                                          </p:stCondLst>
                                        </p:cTn>
                                        <p:tgtEl>
                                          <p:spTgt spid="20"/>
                                        </p:tgtEl>
                                      </p:cBhvr>
                                      <p:to x="100000" y="95000"/>
                                    </p:animScale>
                                    <p:animScale>
                                      <p:cBhvr>
                                        <p:cTn id="100" dur="166" decel="50000">
                                          <p:stCondLst>
                                            <p:cond delay="1834"/>
                                          </p:stCondLst>
                                        </p:cTn>
                                        <p:tgtEl>
                                          <p:spTgt spid="20"/>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wipe(down)">
                                      <p:cBhvr>
                                        <p:cTn id="103" dur="580">
                                          <p:stCondLst>
                                            <p:cond delay="0"/>
                                          </p:stCondLst>
                                        </p:cTn>
                                        <p:tgtEl>
                                          <p:spTgt spid="21"/>
                                        </p:tgtEl>
                                      </p:cBhvr>
                                    </p:animEffect>
                                    <p:anim calcmode="lin" valueType="num">
                                      <p:cBhvr>
                                        <p:cTn id="104"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09" dur="26">
                                          <p:stCondLst>
                                            <p:cond delay="650"/>
                                          </p:stCondLst>
                                        </p:cTn>
                                        <p:tgtEl>
                                          <p:spTgt spid="21"/>
                                        </p:tgtEl>
                                      </p:cBhvr>
                                      <p:to x="100000" y="60000"/>
                                    </p:animScale>
                                    <p:animScale>
                                      <p:cBhvr>
                                        <p:cTn id="110" dur="166" decel="50000">
                                          <p:stCondLst>
                                            <p:cond delay="676"/>
                                          </p:stCondLst>
                                        </p:cTn>
                                        <p:tgtEl>
                                          <p:spTgt spid="21"/>
                                        </p:tgtEl>
                                      </p:cBhvr>
                                      <p:to x="100000" y="100000"/>
                                    </p:animScale>
                                    <p:animScale>
                                      <p:cBhvr>
                                        <p:cTn id="111" dur="26">
                                          <p:stCondLst>
                                            <p:cond delay="1312"/>
                                          </p:stCondLst>
                                        </p:cTn>
                                        <p:tgtEl>
                                          <p:spTgt spid="21"/>
                                        </p:tgtEl>
                                      </p:cBhvr>
                                      <p:to x="100000" y="80000"/>
                                    </p:animScale>
                                    <p:animScale>
                                      <p:cBhvr>
                                        <p:cTn id="112" dur="166" decel="50000">
                                          <p:stCondLst>
                                            <p:cond delay="1338"/>
                                          </p:stCondLst>
                                        </p:cTn>
                                        <p:tgtEl>
                                          <p:spTgt spid="21"/>
                                        </p:tgtEl>
                                      </p:cBhvr>
                                      <p:to x="100000" y="100000"/>
                                    </p:animScale>
                                    <p:animScale>
                                      <p:cBhvr>
                                        <p:cTn id="113" dur="26">
                                          <p:stCondLst>
                                            <p:cond delay="1642"/>
                                          </p:stCondLst>
                                        </p:cTn>
                                        <p:tgtEl>
                                          <p:spTgt spid="21"/>
                                        </p:tgtEl>
                                      </p:cBhvr>
                                      <p:to x="100000" y="90000"/>
                                    </p:animScale>
                                    <p:animScale>
                                      <p:cBhvr>
                                        <p:cTn id="114" dur="166" decel="50000">
                                          <p:stCondLst>
                                            <p:cond delay="1668"/>
                                          </p:stCondLst>
                                        </p:cTn>
                                        <p:tgtEl>
                                          <p:spTgt spid="21"/>
                                        </p:tgtEl>
                                      </p:cBhvr>
                                      <p:to x="100000" y="100000"/>
                                    </p:animScale>
                                    <p:animScale>
                                      <p:cBhvr>
                                        <p:cTn id="115" dur="26">
                                          <p:stCondLst>
                                            <p:cond delay="1808"/>
                                          </p:stCondLst>
                                        </p:cTn>
                                        <p:tgtEl>
                                          <p:spTgt spid="21"/>
                                        </p:tgtEl>
                                      </p:cBhvr>
                                      <p:to x="100000" y="95000"/>
                                    </p:animScale>
                                    <p:animScale>
                                      <p:cBhvr>
                                        <p:cTn id="116" dur="166" decel="50000">
                                          <p:stCondLst>
                                            <p:cond delay="1834"/>
                                          </p:stCondLst>
                                        </p:cTn>
                                        <p:tgtEl>
                                          <p:spTgt spid="21"/>
                                        </p:tgtEl>
                                      </p:cBhvr>
                                      <p:to x="100000" y="100000"/>
                                    </p:animScale>
                                  </p:childTnLst>
                                </p:cTn>
                              </p:par>
                              <p:par>
                                <p:cTn id="117" presetID="26" presetClass="entr" presetSubtype="0" fill="hold" nodeType="withEffect">
                                  <p:stCondLst>
                                    <p:cond delay="0"/>
                                  </p:stCondLst>
                                  <p:childTnLst>
                                    <p:set>
                                      <p:cBhvr>
                                        <p:cTn id="118" dur="1" fill="hold">
                                          <p:stCondLst>
                                            <p:cond delay="0"/>
                                          </p:stCondLst>
                                        </p:cTn>
                                        <p:tgtEl>
                                          <p:spTgt spid="22"/>
                                        </p:tgtEl>
                                        <p:attrNameLst>
                                          <p:attrName>style.visibility</p:attrName>
                                        </p:attrNameLst>
                                      </p:cBhvr>
                                      <p:to>
                                        <p:strVal val="visible"/>
                                      </p:to>
                                    </p:set>
                                    <p:animEffect transition="in" filter="wipe(down)">
                                      <p:cBhvr>
                                        <p:cTn id="119" dur="580">
                                          <p:stCondLst>
                                            <p:cond delay="0"/>
                                          </p:stCondLst>
                                        </p:cTn>
                                        <p:tgtEl>
                                          <p:spTgt spid="22"/>
                                        </p:tgtEl>
                                      </p:cBhvr>
                                    </p:animEffect>
                                    <p:anim calcmode="lin" valueType="num">
                                      <p:cBhvr>
                                        <p:cTn id="120"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25" dur="26">
                                          <p:stCondLst>
                                            <p:cond delay="650"/>
                                          </p:stCondLst>
                                        </p:cTn>
                                        <p:tgtEl>
                                          <p:spTgt spid="22"/>
                                        </p:tgtEl>
                                      </p:cBhvr>
                                      <p:to x="100000" y="60000"/>
                                    </p:animScale>
                                    <p:animScale>
                                      <p:cBhvr>
                                        <p:cTn id="126" dur="166" decel="50000">
                                          <p:stCondLst>
                                            <p:cond delay="676"/>
                                          </p:stCondLst>
                                        </p:cTn>
                                        <p:tgtEl>
                                          <p:spTgt spid="22"/>
                                        </p:tgtEl>
                                      </p:cBhvr>
                                      <p:to x="100000" y="100000"/>
                                    </p:animScale>
                                    <p:animScale>
                                      <p:cBhvr>
                                        <p:cTn id="127" dur="26">
                                          <p:stCondLst>
                                            <p:cond delay="1312"/>
                                          </p:stCondLst>
                                        </p:cTn>
                                        <p:tgtEl>
                                          <p:spTgt spid="22"/>
                                        </p:tgtEl>
                                      </p:cBhvr>
                                      <p:to x="100000" y="80000"/>
                                    </p:animScale>
                                    <p:animScale>
                                      <p:cBhvr>
                                        <p:cTn id="128" dur="166" decel="50000">
                                          <p:stCondLst>
                                            <p:cond delay="1338"/>
                                          </p:stCondLst>
                                        </p:cTn>
                                        <p:tgtEl>
                                          <p:spTgt spid="22"/>
                                        </p:tgtEl>
                                      </p:cBhvr>
                                      <p:to x="100000" y="100000"/>
                                    </p:animScale>
                                    <p:animScale>
                                      <p:cBhvr>
                                        <p:cTn id="129" dur="26">
                                          <p:stCondLst>
                                            <p:cond delay="1642"/>
                                          </p:stCondLst>
                                        </p:cTn>
                                        <p:tgtEl>
                                          <p:spTgt spid="22"/>
                                        </p:tgtEl>
                                      </p:cBhvr>
                                      <p:to x="100000" y="90000"/>
                                    </p:animScale>
                                    <p:animScale>
                                      <p:cBhvr>
                                        <p:cTn id="130" dur="166" decel="50000">
                                          <p:stCondLst>
                                            <p:cond delay="1668"/>
                                          </p:stCondLst>
                                        </p:cTn>
                                        <p:tgtEl>
                                          <p:spTgt spid="22"/>
                                        </p:tgtEl>
                                      </p:cBhvr>
                                      <p:to x="100000" y="100000"/>
                                    </p:animScale>
                                    <p:animScale>
                                      <p:cBhvr>
                                        <p:cTn id="131" dur="26">
                                          <p:stCondLst>
                                            <p:cond delay="1808"/>
                                          </p:stCondLst>
                                        </p:cTn>
                                        <p:tgtEl>
                                          <p:spTgt spid="22"/>
                                        </p:tgtEl>
                                      </p:cBhvr>
                                      <p:to x="100000" y="95000"/>
                                    </p:animScale>
                                    <p:animScale>
                                      <p:cBhvr>
                                        <p:cTn id="132" dur="166" decel="50000">
                                          <p:stCondLst>
                                            <p:cond delay="1834"/>
                                          </p:stCondLst>
                                        </p:cTn>
                                        <p:tgtEl>
                                          <p:spTgt spid="22"/>
                                        </p:tgtEl>
                                      </p:cBhvr>
                                      <p:to x="100000" y="100000"/>
                                    </p:animScale>
                                  </p:childTnLst>
                                </p:cTn>
                              </p:par>
                              <p:par>
                                <p:cTn id="133" presetID="26" presetClass="entr" presetSubtype="0" fill="hold" nodeType="withEffect">
                                  <p:stCondLst>
                                    <p:cond delay="0"/>
                                  </p:stCondLst>
                                  <p:childTnLst>
                                    <p:set>
                                      <p:cBhvr>
                                        <p:cTn id="134" dur="1" fill="hold">
                                          <p:stCondLst>
                                            <p:cond delay="0"/>
                                          </p:stCondLst>
                                        </p:cTn>
                                        <p:tgtEl>
                                          <p:spTgt spid="23"/>
                                        </p:tgtEl>
                                        <p:attrNameLst>
                                          <p:attrName>style.visibility</p:attrName>
                                        </p:attrNameLst>
                                      </p:cBhvr>
                                      <p:to>
                                        <p:strVal val="visible"/>
                                      </p:to>
                                    </p:set>
                                    <p:animEffect transition="in" filter="wipe(down)">
                                      <p:cBhvr>
                                        <p:cTn id="135" dur="580">
                                          <p:stCondLst>
                                            <p:cond delay="0"/>
                                          </p:stCondLst>
                                        </p:cTn>
                                        <p:tgtEl>
                                          <p:spTgt spid="23"/>
                                        </p:tgtEl>
                                      </p:cBhvr>
                                    </p:animEffect>
                                    <p:anim calcmode="lin" valueType="num">
                                      <p:cBhvr>
                                        <p:cTn id="136"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41" dur="26">
                                          <p:stCondLst>
                                            <p:cond delay="650"/>
                                          </p:stCondLst>
                                        </p:cTn>
                                        <p:tgtEl>
                                          <p:spTgt spid="23"/>
                                        </p:tgtEl>
                                      </p:cBhvr>
                                      <p:to x="100000" y="60000"/>
                                    </p:animScale>
                                    <p:animScale>
                                      <p:cBhvr>
                                        <p:cTn id="142" dur="166" decel="50000">
                                          <p:stCondLst>
                                            <p:cond delay="676"/>
                                          </p:stCondLst>
                                        </p:cTn>
                                        <p:tgtEl>
                                          <p:spTgt spid="23"/>
                                        </p:tgtEl>
                                      </p:cBhvr>
                                      <p:to x="100000" y="100000"/>
                                    </p:animScale>
                                    <p:animScale>
                                      <p:cBhvr>
                                        <p:cTn id="143" dur="26">
                                          <p:stCondLst>
                                            <p:cond delay="1312"/>
                                          </p:stCondLst>
                                        </p:cTn>
                                        <p:tgtEl>
                                          <p:spTgt spid="23"/>
                                        </p:tgtEl>
                                      </p:cBhvr>
                                      <p:to x="100000" y="80000"/>
                                    </p:animScale>
                                    <p:animScale>
                                      <p:cBhvr>
                                        <p:cTn id="144" dur="166" decel="50000">
                                          <p:stCondLst>
                                            <p:cond delay="1338"/>
                                          </p:stCondLst>
                                        </p:cTn>
                                        <p:tgtEl>
                                          <p:spTgt spid="23"/>
                                        </p:tgtEl>
                                      </p:cBhvr>
                                      <p:to x="100000" y="100000"/>
                                    </p:animScale>
                                    <p:animScale>
                                      <p:cBhvr>
                                        <p:cTn id="145" dur="26">
                                          <p:stCondLst>
                                            <p:cond delay="1642"/>
                                          </p:stCondLst>
                                        </p:cTn>
                                        <p:tgtEl>
                                          <p:spTgt spid="23"/>
                                        </p:tgtEl>
                                      </p:cBhvr>
                                      <p:to x="100000" y="90000"/>
                                    </p:animScale>
                                    <p:animScale>
                                      <p:cBhvr>
                                        <p:cTn id="146" dur="166" decel="50000">
                                          <p:stCondLst>
                                            <p:cond delay="1668"/>
                                          </p:stCondLst>
                                        </p:cTn>
                                        <p:tgtEl>
                                          <p:spTgt spid="23"/>
                                        </p:tgtEl>
                                      </p:cBhvr>
                                      <p:to x="100000" y="100000"/>
                                    </p:animScale>
                                    <p:animScale>
                                      <p:cBhvr>
                                        <p:cTn id="147" dur="26">
                                          <p:stCondLst>
                                            <p:cond delay="1808"/>
                                          </p:stCondLst>
                                        </p:cTn>
                                        <p:tgtEl>
                                          <p:spTgt spid="23"/>
                                        </p:tgtEl>
                                      </p:cBhvr>
                                      <p:to x="100000" y="95000"/>
                                    </p:animScale>
                                    <p:animScale>
                                      <p:cBhvr>
                                        <p:cTn id="148" dur="166" decel="50000">
                                          <p:stCondLst>
                                            <p:cond delay="1834"/>
                                          </p:stCondLst>
                                        </p:cTn>
                                        <p:tgtEl>
                                          <p:spTgt spid="23"/>
                                        </p:tgtEl>
                                      </p:cBhvr>
                                      <p:to x="100000" y="100000"/>
                                    </p:animScale>
                                  </p:childTnLst>
                                </p:cTn>
                              </p:par>
                              <p:par>
                                <p:cTn id="149" presetID="26" presetClass="entr" presetSubtype="0" fill="hold" nodeType="withEffect">
                                  <p:stCondLst>
                                    <p:cond delay="0"/>
                                  </p:stCondLst>
                                  <p:childTnLst>
                                    <p:set>
                                      <p:cBhvr>
                                        <p:cTn id="150" dur="1" fill="hold">
                                          <p:stCondLst>
                                            <p:cond delay="0"/>
                                          </p:stCondLst>
                                        </p:cTn>
                                        <p:tgtEl>
                                          <p:spTgt spid="24"/>
                                        </p:tgtEl>
                                        <p:attrNameLst>
                                          <p:attrName>style.visibility</p:attrName>
                                        </p:attrNameLst>
                                      </p:cBhvr>
                                      <p:to>
                                        <p:strVal val="visible"/>
                                      </p:to>
                                    </p:set>
                                    <p:animEffect transition="in" filter="wipe(down)">
                                      <p:cBhvr>
                                        <p:cTn id="151" dur="580">
                                          <p:stCondLst>
                                            <p:cond delay="0"/>
                                          </p:stCondLst>
                                        </p:cTn>
                                        <p:tgtEl>
                                          <p:spTgt spid="24"/>
                                        </p:tgtEl>
                                      </p:cBhvr>
                                    </p:animEffect>
                                    <p:anim calcmode="lin" valueType="num">
                                      <p:cBhvr>
                                        <p:cTn id="152"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57" dur="26">
                                          <p:stCondLst>
                                            <p:cond delay="650"/>
                                          </p:stCondLst>
                                        </p:cTn>
                                        <p:tgtEl>
                                          <p:spTgt spid="24"/>
                                        </p:tgtEl>
                                      </p:cBhvr>
                                      <p:to x="100000" y="60000"/>
                                    </p:animScale>
                                    <p:animScale>
                                      <p:cBhvr>
                                        <p:cTn id="158" dur="166" decel="50000">
                                          <p:stCondLst>
                                            <p:cond delay="676"/>
                                          </p:stCondLst>
                                        </p:cTn>
                                        <p:tgtEl>
                                          <p:spTgt spid="24"/>
                                        </p:tgtEl>
                                      </p:cBhvr>
                                      <p:to x="100000" y="100000"/>
                                    </p:animScale>
                                    <p:animScale>
                                      <p:cBhvr>
                                        <p:cTn id="159" dur="26">
                                          <p:stCondLst>
                                            <p:cond delay="1312"/>
                                          </p:stCondLst>
                                        </p:cTn>
                                        <p:tgtEl>
                                          <p:spTgt spid="24"/>
                                        </p:tgtEl>
                                      </p:cBhvr>
                                      <p:to x="100000" y="80000"/>
                                    </p:animScale>
                                    <p:animScale>
                                      <p:cBhvr>
                                        <p:cTn id="160" dur="166" decel="50000">
                                          <p:stCondLst>
                                            <p:cond delay="1338"/>
                                          </p:stCondLst>
                                        </p:cTn>
                                        <p:tgtEl>
                                          <p:spTgt spid="24"/>
                                        </p:tgtEl>
                                      </p:cBhvr>
                                      <p:to x="100000" y="100000"/>
                                    </p:animScale>
                                    <p:animScale>
                                      <p:cBhvr>
                                        <p:cTn id="161" dur="26">
                                          <p:stCondLst>
                                            <p:cond delay="1642"/>
                                          </p:stCondLst>
                                        </p:cTn>
                                        <p:tgtEl>
                                          <p:spTgt spid="24"/>
                                        </p:tgtEl>
                                      </p:cBhvr>
                                      <p:to x="100000" y="90000"/>
                                    </p:animScale>
                                    <p:animScale>
                                      <p:cBhvr>
                                        <p:cTn id="162" dur="166" decel="50000">
                                          <p:stCondLst>
                                            <p:cond delay="1668"/>
                                          </p:stCondLst>
                                        </p:cTn>
                                        <p:tgtEl>
                                          <p:spTgt spid="24"/>
                                        </p:tgtEl>
                                      </p:cBhvr>
                                      <p:to x="100000" y="100000"/>
                                    </p:animScale>
                                    <p:animScale>
                                      <p:cBhvr>
                                        <p:cTn id="163" dur="26">
                                          <p:stCondLst>
                                            <p:cond delay="1808"/>
                                          </p:stCondLst>
                                        </p:cTn>
                                        <p:tgtEl>
                                          <p:spTgt spid="24"/>
                                        </p:tgtEl>
                                      </p:cBhvr>
                                      <p:to x="100000" y="95000"/>
                                    </p:animScale>
                                    <p:animScale>
                                      <p:cBhvr>
                                        <p:cTn id="164" dur="166" decel="50000">
                                          <p:stCondLst>
                                            <p:cond delay="1834"/>
                                          </p:stCondLst>
                                        </p:cTn>
                                        <p:tgtEl>
                                          <p:spTgt spid="24"/>
                                        </p:tgtEl>
                                      </p:cBhvr>
                                      <p:to x="100000" y="100000"/>
                                    </p:animScale>
                                  </p:childTnLst>
                                </p:cTn>
                              </p:par>
                              <p:par>
                                <p:cTn id="165" presetID="26" presetClass="entr" presetSubtype="0" fill="hold" nodeType="withEffect">
                                  <p:stCondLst>
                                    <p:cond delay="0"/>
                                  </p:stCondLst>
                                  <p:childTnLst>
                                    <p:set>
                                      <p:cBhvr>
                                        <p:cTn id="166" dur="1" fill="hold">
                                          <p:stCondLst>
                                            <p:cond delay="0"/>
                                          </p:stCondLst>
                                        </p:cTn>
                                        <p:tgtEl>
                                          <p:spTgt spid="25"/>
                                        </p:tgtEl>
                                        <p:attrNameLst>
                                          <p:attrName>style.visibility</p:attrName>
                                        </p:attrNameLst>
                                      </p:cBhvr>
                                      <p:to>
                                        <p:strVal val="visible"/>
                                      </p:to>
                                    </p:set>
                                    <p:animEffect transition="in" filter="wipe(down)">
                                      <p:cBhvr>
                                        <p:cTn id="167" dur="580">
                                          <p:stCondLst>
                                            <p:cond delay="0"/>
                                          </p:stCondLst>
                                        </p:cTn>
                                        <p:tgtEl>
                                          <p:spTgt spid="25"/>
                                        </p:tgtEl>
                                      </p:cBhvr>
                                    </p:animEffect>
                                    <p:anim calcmode="lin" valueType="num">
                                      <p:cBhvr>
                                        <p:cTn id="168"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73" dur="26">
                                          <p:stCondLst>
                                            <p:cond delay="650"/>
                                          </p:stCondLst>
                                        </p:cTn>
                                        <p:tgtEl>
                                          <p:spTgt spid="25"/>
                                        </p:tgtEl>
                                      </p:cBhvr>
                                      <p:to x="100000" y="60000"/>
                                    </p:animScale>
                                    <p:animScale>
                                      <p:cBhvr>
                                        <p:cTn id="174" dur="166" decel="50000">
                                          <p:stCondLst>
                                            <p:cond delay="676"/>
                                          </p:stCondLst>
                                        </p:cTn>
                                        <p:tgtEl>
                                          <p:spTgt spid="25"/>
                                        </p:tgtEl>
                                      </p:cBhvr>
                                      <p:to x="100000" y="100000"/>
                                    </p:animScale>
                                    <p:animScale>
                                      <p:cBhvr>
                                        <p:cTn id="175" dur="26">
                                          <p:stCondLst>
                                            <p:cond delay="1312"/>
                                          </p:stCondLst>
                                        </p:cTn>
                                        <p:tgtEl>
                                          <p:spTgt spid="25"/>
                                        </p:tgtEl>
                                      </p:cBhvr>
                                      <p:to x="100000" y="80000"/>
                                    </p:animScale>
                                    <p:animScale>
                                      <p:cBhvr>
                                        <p:cTn id="176" dur="166" decel="50000">
                                          <p:stCondLst>
                                            <p:cond delay="1338"/>
                                          </p:stCondLst>
                                        </p:cTn>
                                        <p:tgtEl>
                                          <p:spTgt spid="25"/>
                                        </p:tgtEl>
                                      </p:cBhvr>
                                      <p:to x="100000" y="100000"/>
                                    </p:animScale>
                                    <p:animScale>
                                      <p:cBhvr>
                                        <p:cTn id="177" dur="26">
                                          <p:stCondLst>
                                            <p:cond delay="1642"/>
                                          </p:stCondLst>
                                        </p:cTn>
                                        <p:tgtEl>
                                          <p:spTgt spid="25"/>
                                        </p:tgtEl>
                                      </p:cBhvr>
                                      <p:to x="100000" y="90000"/>
                                    </p:animScale>
                                    <p:animScale>
                                      <p:cBhvr>
                                        <p:cTn id="178" dur="166" decel="50000">
                                          <p:stCondLst>
                                            <p:cond delay="1668"/>
                                          </p:stCondLst>
                                        </p:cTn>
                                        <p:tgtEl>
                                          <p:spTgt spid="25"/>
                                        </p:tgtEl>
                                      </p:cBhvr>
                                      <p:to x="100000" y="100000"/>
                                    </p:animScale>
                                    <p:animScale>
                                      <p:cBhvr>
                                        <p:cTn id="179" dur="26">
                                          <p:stCondLst>
                                            <p:cond delay="1808"/>
                                          </p:stCondLst>
                                        </p:cTn>
                                        <p:tgtEl>
                                          <p:spTgt spid="25"/>
                                        </p:tgtEl>
                                      </p:cBhvr>
                                      <p:to x="100000" y="95000"/>
                                    </p:animScale>
                                    <p:animScale>
                                      <p:cBhvr>
                                        <p:cTn id="180" dur="166" decel="50000">
                                          <p:stCondLst>
                                            <p:cond delay="1834"/>
                                          </p:stCondLst>
                                        </p:cTn>
                                        <p:tgtEl>
                                          <p:spTgt spid="25"/>
                                        </p:tgtEl>
                                      </p:cBhvr>
                                      <p:to x="100000" y="100000"/>
                                    </p:animScale>
                                  </p:childTnLst>
                                </p:cTn>
                              </p:par>
                              <p:par>
                                <p:cTn id="181" presetID="26" presetClass="entr" presetSubtype="0" fill="hold" nodeType="withEffect">
                                  <p:stCondLst>
                                    <p:cond delay="0"/>
                                  </p:stCondLst>
                                  <p:childTnLst>
                                    <p:set>
                                      <p:cBhvr>
                                        <p:cTn id="182" dur="1" fill="hold">
                                          <p:stCondLst>
                                            <p:cond delay="0"/>
                                          </p:stCondLst>
                                        </p:cTn>
                                        <p:tgtEl>
                                          <p:spTgt spid="27"/>
                                        </p:tgtEl>
                                        <p:attrNameLst>
                                          <p:attrName>style.visibility</p:attrName>
                                        </p:attrNameLst>
                                      </p:cBhvr>
                                      <p:to>
                                        <p:strVal val="visible"/>
                                      </p:to>
                                    </p:set>
                                    <p:animEffect transition="in" filter="wipe(down)">
                                      <p:cBhvr>
                                        <p:cTn id="183" dur="580">
                                          <p:stCondLst>
                                            <p:cond delay="0"/>
                                          </p:stCondLst>
                                        </p:cTn>
                                        <p:tgtEl>
                                          <p:spTgt spid="27"/>
                                        </p:tgtEl>
                                      </p:cBhvr>
                                    </p:animEffect>
                                    <p:anim calcmode="lin" valueType="num">
                                      <p:cBhvr>
                                        <p:cTn id="184"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89" dur="26">
                                          <p:stCondLst>
                                            <p:cond delay="650"/>
                                          </p:stCondLst>
                                        </p:cTn>
                                        <p:tgtEl>
                                          <p:spTgt spid="27"/>
                                        </p:tgtEl>
                                      </p:cBhvr>
                                      <p:to x="100000" y="60000"/>
                                    </p:animScale>
                                    <p:animScale>
                                      <p:cBhvr>
                                        <p:cTn id="190" dur="166" decel="50000">
                                          <p:stCondLst>
                                            <p:cond delay="676"/>
                                          </p:stCondLst>
                                        </p:cTn>
                                        <p:tgtEl>
                                          <p:spTgt spid="27"/>
                                        </p:tgtEl>
                                      </p:cBhvr>
                                      <p:to x="100000" y="100000"/>
                                    </p:animScale>
                                    <p:animScale>
                                      <p:cBhvr>
                                        <p:cTn id="191" dur="26">
                                          <p:stCondLst>
                                            <p:cond delay="1312"/>
                                          </p:stCondLst>
                                        </p:cTn>
                                        <p:tgtEl>
                                          <p:spTgt spid="27"/>
                                        </p:tgtEl>
                                      </p:cBhvr>
                                      <p:to x="100000" y="80000"/>
                                    </p:animScale>
                                    <p:animScale>
                                      <p:cBhvr>
                                        <p:cTn id="192" dur="166" decel="50000">
                                          <p:stCondLst>
                                            <p:cond delay="1338"/>
                                          </p:stCondLst>
                                        </p:cTn>
                                        <p:tgtEl>
                                          <p:spTgt spid="27"/>
                                        </p:tgtEl>
                                      </p:cBhvr>
                                      <p:to x="100000" y="100000"/>
                                    </p:animScale>
                                    <p:animScale>
                                      <p:cBhvr>
                                        <p:cTn id="193" dur="26">
                                          <p:stCondLst>
                                            <p:cond delay="1642"/>
                                          </p:stCondLst>
                                        </p:cTn>
                                        <p:tgtEl>
                                          <p:spTgt spid="27"/>
                                        </p:tgtEl>
                                      </p:cBhvr>
                                      <p:to x="100000" y="90000"/>
                                    </p:animScale>
                                    <p:animScale>
                                      <p:cBhvr>
                                        <p:cTn id="194" dur="166" decel="50000">
                                          <p:stCondLst>
                                            <p:cond delay="1668"/>
                                          </p:stCondLst>
                                        </p:cTn>
                                        <p:tgtEl>
                                          <p:spTgt spid="27"/>
                                        </p:tgtEl>
                                      </p:cBhvr>
                                      <p:to x="100000" y="100000"/>
                                    </p:animScale>
                                    <p:animScale>
                                      <p:cBhvr>
                                        <p:cTn id="195" dur="26">
                                          <p:stCondLst>
                                            <p:cond delay="1808"/>
                                          </p:stCondLst>
                                        </p:cTn>
                                        <p:tgtEl>
                                          <p:spTgt spid="27"/>
                                        </p:tgtEl>
                                      </p:cBhvr>
                                      <p:to x="100000" y="95000"/>
                                    </p:animScale>
                                    <p:animScale>
                                      <p:cBhvr>
                                        <p:cTn id="196" dur="166" decel="50000">
                                          <p:stCondLst>
                                            <p:cond delay="1834"/>
                                          </p:stCondLst>
                                        </p:cTn>
                                        <p:tgtEl>
                                          <p:spTgt spid="2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第2章 进程管理——1.进程(6)">
  <a:themeElements>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264040"/>
        </a:dk1>
        <a:lt1>
          <a:srgbClr val="FFFFFF"/>
        </a:lt1>
        <a:dk2>
          <a:srgbClr val="1D548B"/>
        </a:dk2>
        <a:lt2>
          <a:srgbClr val="DDDDDD"/>
        </a:lt2>
        <a:accent1>
          <a:srgbClr val="1A99C6"/>
        </a:accent1>
        <a:accent2>
          <a:srgbClr val="E6693C"/>
        </a:accent2>
        <a:accent3>
          <a:srgbClr val="FFFFFF"/>
        </a:accent3>
        <a:accent4>
          <a:srgbClr val="1F3535"/>
        </a:accent4>
        <a:accent5>
          <a:srgbClr val="ABCADF"/>
        </a:accent5>
        <a:accent6>
          <a:srgbClr val="D05E35"/>
        </a:accent6>
        <a:hlink>
          <a:srgbClr val="D5A317"/>
        </a:hlink>
        <a:folHlink>
          <a:srgbClr val="14AC7D"/>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5533C1"/>
        </a:dk2>
        <a:lt2>
          <a:srgbClr val="DDDDDD"/>
        </a:lt2>
        <a:accent1>
          <a:srgbClr val="CBB61D"/>
        </a:accent1>
        <a:accent2>
          <a:srgbClr val="40ACD2"/>
        </a:accent2>
        <a:accent3>
          <a:srgbClr val="FFFFFF"/>
        </a:accent3>
        <a:accent4>
          <a:srgbClr val="000000"/>
        </a:accent4>
        <a:accent5>
          <a:srgbClr val="E2D7AB"/>
        </a:accent5>
        <a:accent6>
          <a:srgbClr val="399BBE"/>
        </a:accent6>
        <a:hlink>
          <a:srgbClr val="DA7D28"/>
        </a:hlink>
        <a:folHlink>
          <a:srgbClr val="8522AC"/>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主题1">
  <a:themeElements>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264040"/>
        </a:dk1>
        <a:lt1>
          <a:srgbClr val="FFFFFF"/>
        </a:lt1>
        <a:dk2>
          <a:srgbClr val="1D548B"/>
        </a:dk2>
        <a:lt2>
          <a:srgbClr val="DDDDDD"/>
        </a:lt2>
        <a:accent1>
          <a:srgbClr val="1A99C6"/>
        </a:accent1>
        <a:accent2>
          <a:srgbClr val="E6693C"/>
        </a:accent2>
        <a:accent3>
          <a:srgbClr val="FFFFFF"/>
        </a:accent3>
        <a:accent4>
          <a:srgbClr val="1F3535"/>
        </a:accent4>
        <a:accent5>
          <a:srgbClr val="ABCADF"/>
        </a:accent5>
        <a:accent6>
          <a:srgbClr val="D05E35"/>
        </a:accent6>
        <a:hlink>
          <a:srgbClr val="D5A317"/>
        </a:hlink>
        <a:folHlink>
          <a:srgbClr val="14AC7D"/>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5533C1"/>
        </a:dk2>
        <a:lt2>
          <a:srgbClr val="DDDDDD"/>
        </a:lt2>
        <a:accent1>
          <a:srgbClr val="CBB61D"/>
        </a:accent1>
        <a:accent2>
          <a:srgbClr val="40ACD2"/>
        </a:accent2>
        <a:accent3>
          <a:srgbClr val="FFFFFF"/>
        </a:accent3>
        <a:accent4>
          <a:srgbClr val="000000"/>
        </a:accent4>
        <a:accent5>
          <a:srgbClr val="E2D7AB"/>
        </a:accent5>
        <a:accent6>
          <a:srgbClr val="399BBE"/>
        </a:accent6>
        <a:hlink>
          <a:srgbClr val="DA7D28"/>
        </a:hlink>
        <a:folHlink>
          <a:srgbClr val="8522AC"/>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第2章 进程管理——1.进程(6)">
  <a:themeElements>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264040"/>
        </a:dk1>
        <a:lt1>
          <a:srgbClr val="FFFFFF"/>
        </a:lt1>
        <a:dk2>
          <a:srgbClr val="1D548B"/>
        </a:dk2>
        <a:lt2>
          <a:srgbClr val="DDDDDD"/>
        </a:lt2>
        <a:accent1>
          <a:srgbClr val="1A99C6"/>
        </a:accent1>
        <a:accent2>
          <a:srgbClr val="E6693C"/>
        </a:accent2>
        <a:accent3>
          <a:srgbClr val="FFFFFF"/>
        </a:accent3>
        <a:accent4>
          <a:srgbClr val="1F3535"/>
        </a:accent4>
        <a:accent5>
          <a:srgbClr val="ABCADF"/>
        </a:accent5>
        <a:accent6>
          <a:srgbClr val="D05E35"/>
        </a:accent6>
        <a:hlink>
          <a:srgbClr val="D5A317"/>
        </a:hlink>
        <a:folHlink>
          <a:srgbClr val="14AC7D"/>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5533C1"/>
        </a:dk2>
        <a:lt2>
          <a:srgbClr val="DDDDDD"/>
        </a:lt2>
        <a:accent1>
          <a:srgbClr val="CBB61D"/>
        </a:accent1>
        <a:accent2>
          <a:srgbClr val="40ACD2"/>
        </a:accent2>
        <a:accent3>
          <a:srgbClr val="FFFFFF"/>
        </a:accent3>
        <a:accent4>
          <a:srgbClr val="000000"/>
        </a:accent4>
        <a:accent5>
          <a:srgbClr val="E2D7AB"/>
        </a:accent5>
        <a:accent6>
          <a:srgbClr val="399BBE"/>
        </a:accent6>
        <a:hlink>
          <a:srgbClr val="DA7D28"/>
        </a:hlink>
        <a:folHlink>
          <a:srgbClr val="8522AC"/>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主题1">
  <a:themeElements>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264040"/>
        </a:dk1>
        <a:lt1>
          <a:srgbClr val="FFFFFF"/>
        </a:lt1>
        <a:dk2>
          <a:srgbClr val="1D548B"/>
        </a:dk2>
        <a:lt2>
          <a:srgbClr val="DDDDDD"/>
        </a:lt2>
        <a:accent1>
          <a:srgbClr val="1A99C6"/>
        </a:accent1>
        <a:accent2>
          <a:srgbClr val="E6693C"/>
        </a:accent2>
        <a:accent3>
          <a:srgbClr val="FFFFFF"/>
        </a:accent3>
        <a:accent4>
          <a:srgbClr val="1F3535"/>
        </a:accent4>
        <a:accent5>
          <a:srgbClr val="ABCADF"/>
        </a:accent5>
        <a:accent6>
          <a:srgbClr val="D05E35"/>
        </a:accent6>
        <a:hlink>
          <a:srgbClr val="D5A317"/>
        </a:hlink>
        <a:folHlink>
          <a:srgbClr val="14AC7D"/>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5533C1"/>
        </a:dk2>
        <a:lt2>
          <a:srgbClr val="DDDDDD"/>
        </a:lt2>
        <a:accent1>
          <a:srgbClr val="CBB61D"/>
        </a:accent1>
        <a:accent2>
          <a:srgbClr val="40ACD2"/>
        </a:accent2>
        <a:accent3>
          <a:srgbClr val="FFFFFF"/>
        </a:accent3>
        <a:accent4>
          <a:srgbClr val="000000"/>
        </a:accent4>
        <a:accent5>
          <a:srgbClr val="E2D7AB"/>
        </a:accent5>
        <a:accent6>
          <a:srgbClr val="399BBE"/>
        </a:accent6>
        <a:hlink>
          <a:srgbClr val="DA7D28"/>
        </a:hlink>
        <a:folHlink>
          <a:srgbClr val="8522AC"/>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第2章 进程管理——1.进程(6)</Template>
  <TotalTime>32351</TotalTime>
  <Words>3848</Words>
  <Application>Microsoft Macintosh PowerPoint</Application>
  <PresentationFormat>全屏显示(4:3)</PresentationFormat>
  <Paragraphs>616</Paragraphs>
  <Slides>85</Slides>
  <Notes>6</Notes>
  <HiddenSlides>0</HiddenSlides>
  <MMClips>0</MMClips>
  <ScaleCrop>false</ScaleCrop>
  <HeadingPairs>
    <vt:vector size="8" baseType="variant">
      <vt:variant>
        <vt:lpstr>已用的字体</vt:lpstr>
      </vt:variant>
      <vt:variant>
        <vt:i4>11</vt:i4>
      </vt:variant>
      <vt:variant>
        <vt:lpstr>主题</vt:lpstr>
      </vt:variant>
      <vt:variant>
        <vt:i4>4</vt:i4>
      </vt:variant>
      <vt:variant>
        <vt:lpstr>嵌入 OLE 服务器</vt:lpstr>
      </vt:variant>
      <vt:variant>
        <vt:i4>1</vt:i4>
      </vt:variant>
      <vt:variant>
        <vt:lpstr>幻灯片标题</vt:lpstr>
      </vt:variant>
      <vt:variant>
        <vt:i4>85</vt:i4>
      </vt:variant>
    </vt:vector>
  </HeadingPairs>
  <TitlesOfParts>
    <vt:vector size="101" baseType="lpstr">
      <vt:lpstr>仿宋</vt:lpstr>
      <vt:lpstr>黑体</vt:lpstr>
      <vt:lpstr>华文琥珀</vt:lpstr>
      <vt:lpstr>楷体</vt:lpstr>
      <vt:lpstr>楷体_GB2312</vt:lpstr>
      <vt:lpstr>宋体</vt:lpstr>
      <vt:lpstr>Arial</vt:lpstr>
      <vt:lpstr>Calibri</vt:lpstr>
      <vt:lpstr>Times New Roman</vt:lpstr>
      <vt:lpstr>Verdana</vt:lpstr>
      <vt:lpstr>Wingdings</vt:lpstr>
      <vt:lpstr>第2章 进程管理——1.进程(6)</vt:lpstr>
      <vt:lpstr>1_主题1</vt:lpstr>
      <vt:lpstr>1_第2章 进程管理——1.进程(6)</vt:lpstr>
      <vt:lpstr>2_主题1</vt:lpstr>
      <vt:lpstr>Image</vt:lpstr>
      <vt:lpstr>PowerPoint 演示文稿</vt:lpstr>
      <vt:lpstr>联系方式</vt:lpstr>
      <vt:lpstr>课时构成</vt:lpstr>
      <vt:lpstr>成绩构成</vt:lpstr>
      <vt:lpstr>教材及参考资料</vt:lpstr>
      <vt:lpstr>讨论</vt:lpstr>
      <vt:lpstr>操作系统大观园</vt:lpstr>
      <vt:lpstr>操作系统大观园</vt:lpstr>
      <vt:lpstr>操作系统大观园</vt:lpstr>
      <vt:lpstr>操作系统大观园</vt:lpstr>
      <vt:lpstr>为什么要学习操作系统</vt:lpstr>
      <vt:lpstr>课程主要内容</vt:lpstr>
      <vt:lpstr>PowerPoint 演示文稿</vt:lpstr>
      <vt:lpstr>目录</vt:lpstr>
      <vt:lpstr>1.1 操作系统的目标与功能</vt:lpstr>
      <vt:lpstr>1.1.1 作为用户/计算机接口的操作系统</vt:lpstr>
      <vt:lpstr>PowerPoint 演示文稿</vt:lpstr>
      <vt:lpstr>1.1.2 作为资源管理器的操作系统</vt:lpstr>
      <vt:lpstr>1.1.2 作为资源管理器的操作系统</vt:lpstr>
      <vt:lpstr>1.1.2 作为资源管理器的操作系统</vt:lpstr>
      <vt:lpstr>1.1.3 操作系统的易扩展性</vt:lpstr>
      <vt:lpstr>讨论</vt:lpstr>
      <vt:lpstr>1.2 操作系统的历史</vt:lpstr>
      <vt:lpstr>1.2.1 串行处理</vt:lpstr>
      <vt:lpstr>1.2.2 简单批处理系统</vt:lpstr>
      <vt:lpstr>1.2.2 简单批处理系统</vt:lpstr>
      <vt:lpstr>1.2.2 简单批处理系统</vt:lpstr>
      <vt:lpstr>1.2.3 多道批处理系统</vt:lpstr>
      <vt:lpstr>1.2.3 多道批处理系统</vt:lpstr>
      <vt:lpstr>1.2.3 多道批处理系统</vt:lpstr>
      <vt:lpstr>1.2.3 多道批处理系统</vt:lpstr>
      <vt:lpstr>1.2.3 多道批处理系统</vt:lpstr>
      <vt:lpstr>1.2.3 多道批处理系统</vt:lpstr>
      <vt:lpstr>1.2.4 分时系统</vt:lpstr>
      <vt:lpstr>1.2.4 分时系统</vt:lpstr>
      <vt:lpstr>1.2.4 分时系统</vt:lpstr>
      <vt:lpstr>1.2.5 实时系统</vt:lpstr>
      <vt:lpstr>1.3 操作系统的主要成就</vt:lpstr>
      <vt:lpstr>1.3.1 进程</vt:lpstr>
      <vt:lpstr>1.3.1 进程</vt:lpstr>
      <vt:lpstr>1.3.1 进程</vt:lpstr>
      <vt:lpstr>1.3.1 进程</vt:lpstr>
      <vt:lpstr>1.3.2 内存管理</vt:lpstr>
      <vt:lpstr>1.3.2 内存管理</vt:lpstr>
      <vt:lpstr>1.3.2 内存管理</vt:lpstr>
      <vt:lpstr>1.3.2 内存管理</vt:lpstr>
      <vt:lpstr>1.3.2 内存管理</vt:lpstr>
      <vt:lpstr>1.3.2 内存管理</vt:lpstr>
      <vt:lpstr>1.3.3 信息保护和安全</vt:lpstr>
      <vt:lpstr>1.3.4 调度和资源管理</vt:lpstr>
      <vt:lpstr>1.3.4 调度和资源管理</vt:lpstr>
      <vt:lpstr>PowerPoint 演示文稿</vt:lpstr>
      <vt:lpstr>1.4 现代操作系统的特征</vt:lpstr>
      <vt:lpstr>PowerPoint 演示文稿</vt:lpstr>
      <vt:lpstr>1.4 现代操作系统的特征</vt:lpstr>
      <vt:lpstr>对称多处理的优点：</vt:lpstr>
      <vt:lpstr>PowerPoint 演示文稿</vt:lpstr>
      <vt:lpstr>1.4 现代操作系统的特征</vt:lpstr>
      <vt:lpstr>1.5 容错性</vt:lpstr>
      <vt:lpstr>1.6 多处理器和多核操作系统设计考虑因素</vt:lpstr>
      <vt:lpstr>1.6 多处理器和多核操作系统设计考虑因素</vt:lpstr>
      <vt:lpstr>多核系统设计的常用策略——应用层并行</vt:lpstr>
      <vt:lpstr>多核系统设计的常用策略——虚拟机方式</vt:lpstr>
      <vt:lpstr>1.7 主流操作系统简介</vt:lpstr>
      <vt:lpstr>1.7.1 Windows系统</vt:lpstr>
      <vt:lpstr>体系结构  Windows的内核模式组件</vt:lpstr>
      <vt:lpstr>1.7.1 Windows系统</vt:lpstr>
      <vt:lpstr>1.7.1 Windows系统</vt:lpstr>
      <vt:lpstr>1.7.1 Windows系统</vt:lpstr>
      <vt:lpstr>1.7.1 Windows系统</vt:lpstr>
      <vt:lpstr>1.7.2 传统UNIX系统</vt:lpstr>
      <vt:lpstr>1.7.2 传统UNIX系统</vt:lpstr>
      <vt:lpstr>1.7.2 传统UNIX系统</vt:lpstr>
      <vt:lpstr>1.7.2 传统UNIX系统</vt:lpstr>
      <vt:lpstr>1.7.3 现代UNIX系统</vt:lpstr>
      <vt:lpstr>1.7.3 现代UNIX系统</vt:lpstr>
      <vt:lpstr>1.7.3 现代UNIX系统</vt:lpstr>
      <vt:lpstr>1.7.3 现代UNIX系统</vt:lpstr>
      <vt:lpstr>1.7.3 现代UNIX系统</vt:lpstr>
      <vt:lpstr>1.7.4 Linux 系统</vt:lpstr>
      <vt:lpstr>1.7.4 Linux 系统</vt:lpstr>
      <vt:lpstr>1.7.4 Linux 系统</vt:lpstr>
      <vt:lpstr>1.7.4 Linux 系统</vt:lpstr>
      <vt:lpstr>1.7.4 Linux 系统</vt:lpstr>
      <vt:lpstr>补充阅读材料及作业</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计算机操作系统</dc:title>
  <dc:creator>liujy</dc:creator>
  <cp:lastModifiedBy>Microsoft Office User</cp:lastModifiedBy>
  <cp:revision>1295</cp:revision>
  <dcterms:created xsi:type="dcterms:W3CDTF">2010-11-30T03:30:14Z</dcterms:created>
  <dcterms:modified xsi:type="dcterms:W3CDTF">2020-09-09T03:44:53Z</dcterms:modified>
</cp:coreProperties>
</file>